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37FEF-0ABB-483C-B3ED-1D2A423B5659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113B36C-1CEF-445F-ACFC-66CFE63EF84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Математические методы исследования операций в экономике</a:t>
          </a:r>
          <a:endParaRPr lang="ru-RU" b="1" dirty="0"/>
        </a:p>
      </dgm:t>
    </dgm:pt>
    <dgm:pt modelId="{56AA44DC-2617-49AA-8C0E-0C0E51800D6E}" type="parTrans" cxnId="{79E6C9FA-4660-432A-980F-8ECB375D8E28}">
      <dgm:prSet/>
      <dgm:spPr/>
      <dgm:t>
        <a:bodyPr/>
        <a:lstStyle/>
        <a:p>
          <a:endParaRPr lang="ru-RU"/>
        </a:p>
      </dgm:t>
    </dgm:pt>
    <dgm:pt modelId="{1D8E395F-F9F9-478D-B32A-71DD6CD71EA7}" type="sibTrans" cxnId="{79E6C9FA-4660-432A-980F-8ECB375D8E28}">
      <dgm:prSet/>
      <dgm:spPr/>
      <dgm:t>
        <a:bodyPr/>
        <a:lstStyle/>
        <a:p>
          <a:endParaRPr lang="ru-RU"/>
        </a:p>
      </dgm:t>
    </dgm:pt>
    <dgm:pt modelId="{F590CFB8-D9CE-4453-8535-DCC36C2A983F}">
      <dgm:prSet phldrT="[Текст]"/>
      <dgm:spPr/>
      <dgm:t>
        <a:bodyPr/>
        <a:lstStyle/>
        <a:p>
          <a:r>
            <a:rPr lang="ru-RU" b="1" dirty="0" smtClean="0"/>
            <a:t>Линейная алгебра</a:t>
          </a:r>
          <a:endParaRPr lang="ru-RU" b="1" dirty="0"/>
        </a:p>
      </dgm:t>
    </dgm:pt>
    <dgm:pt modelId="{D7303E4B-A484-4774-9486-CCA96D96703B}" type="parTrans" cxnId="{27508DD7-305B-4273-98D7-95B063586DC6}">
      <dgm:prSet/>
      <dgm:spPr/>
      <dgm:t>
        <a:bodyPr/>
        <a:lstStyle/>
        <a:p>
          <a:endParaRPr lang="ru-RU"/>
        </a:p>
      </dgm:t>
    </dgm:pt>
    <dgm:pt modelId="{74D65028-8DA1-4A5C-8BB4-FB434BF6A796}" type="sibTrans" cxnId="{27508DD7-305B-4273-98D7-95B063586DC6}">
      <dgm:prSet/>
      <dgm:spPr/>
      <dgm:t>
        <a:bodyPr/>
        <a:lstStyle/>
        <a:p>
          <a:endParaRPr lang="ru-RU"/>
        </a:p>
      </dgm:t>
    </dgm:pt>
    <dgm:pt modelId="{CC96CC64-1B17-4DDD-848D-48371341863B}">
      <dgm:prSet phldrT="[Текст]"/>
      <dgm:spPr/>
      <dgm:t>
        <a:bodyPr/>
        <a:lstStyle/>
        <a:p>
          <a:r>
            <a:rPr lang="ru-RU" b="1" dirty="0" smtClean="0"/>
            <a:t>Математический анализ</a:t>
          </a:r>
          <a:endParaRPr lang="ru-RU" b="1" dirty="0"/>
        </a:p>
      </dgm:t>
    </dgm:pt>
    <dgm:pt modelId="{F150E938-16A4-4D53-AF8A-DD7C1A90724B}" type="parTrans" cxnId="{9F80C55C-6D90-4A7D-8FF3-3AEC8B359D0C}">
      <dgm:prSet/>
      <dgm:spPr/>
      <dgm:t>
        <a:bodyPr/>
        <a:lstStyle/>
        <a:p>
          <a:endParaRPr lang="ru-RU"/>
        </a:p>
      </dgm:t>
    </dgm:pt>
    <dgm:pt modelId="{FF17BCEE-6008-4396-8D85-84EC01960EB1}" type="sibTrans" cxnId="{9F80C55C-6D90-4A7D-8FF3-3AEC8B359D0C}">
      <dgm:prSet/>
      <dgm:spPr/>
      <dgm:t>
        <a:bodyPr/>
        <a:lstStyle/>
        <a:p>
          <a:endParaRPr lang="ru-RU"/>
        </a:p>
      </dgm:t>
    </dgm:pt>
    <dgm:pt modelId="{2ECBFA78-4955-477F-A762-262BD9EB6FF5}" type="pres">
      <dgm:prSet presAssocID="{A8537FEF-0ABB-483C-B3ED-1D2A423B56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10D993-CF34-482C-8260-653A57DD072F}" type="pres">
      <dgm:prSet presAssocID="{A113B36C-1CEF-445F-ACFC-66CFE63EF841}" presName="centerShape" presStyleLbl="node0" presStyleIdx="0" presStyleCnt="1"/>
      <dgm:spPr/>
    </dgm:pt>
    <dgm:pt modelId="{889D91EC-AED1-4AF3-86B7-0BD416571341}" type="pres">
      <dgm:prSet presAssocID="{D7303E4B-A484-4774-9486-CCA96D96703B}" presName="parTrans" presStyleLbl="bgSibTrans2D1" presStyleIdx="0" presStyleCnt="2"/>
      <dgm:spPr/>
    </dgm:pt>
    <dgm:pt modelId="{C889E835-918C-449D-A5F6-145347C0AEA1}" type="pres">
      <dgm:prSet presAssocID="{F590CFB8-D9CE-4453-8535-DCC36C2A983F}" presName="node" presStyleLbl="node1" presStyleIdx="0" presStyleCnt="2">
        <dgm:presLayoutVars>
          <dgm:bulletEnabled val="1"/>
        </dgm:presLayoutVars>
      </dgm:prSet>
      <dgm:spPr/>
    </dgm:pt>
    <dgm:pt modelId="{D1F01D0B-9B8E-49D9-9E1D-72B81B2ECDE4}" type="pres">
      <dgm:prSet presAssocID="{F150E938-16A4-4D53-AF8A-DD7C1A90724B}" presName="parTrans" presStyleLbl="bgSibTrans2D1" presStyleIdx="1" presStyleCnt="2"/>
      <dgm:spPr/>
    </dgm:pt>
    <dgm:pt modelId="{130F4528-CA24-4976-98F5-EC906EB0A0DF}" type="pres">
      <dgm:prSet presAssocID="{CC96CC64-1B17-4DDD-848D-48371341863B}" presName="node" presStyleLbl="node1" presStyleIdx="1" presStyleCnt="2">
        <dgm:presLayoutVars>
          <dgm:bulletEnabled val="1"/>
        </dgm:presLayoutVars>
      </dgm:prSet>
      <dgm:spPr/>
    </dgm:pt>
  </dgm:ptLst>
  <dgm:cxnLst>
    <dgm:cxn modelId="{E8C5F006-B1A2-4A71-833C-694CDEA4D3A5}" type="presOf" srcId="{A113B36C-1CEF-445F-ACFC-66CFE63EF841}" destId="{8C10D993-CF34-482C-8260-653A57DD072F}" srcOrd="0" destOrd="0" presId="urn:microsoft.com/office/officeart/2005/8/layout/radial4"/>
    <dgm:cxn modelId="{5A3F3FAD-BF6C-4838-8965-FCC64C75D9C8}" type="presOf" srcId="{D7303E4B-A484-4774-9486-CCA96D96703B}" destId="{889D91EC-AED1-4AF3-86B7-0BD416571341}" srcOrd="0" destOrd="0" presId="urn:microsoft.com/office/officeart/2005/8/layout/radial4"/>
    <dgm:cxn modelId="{79E6C9FA-4660-432A-980F-8ECB375D8E28}" srcId="{A8537FEF-0ABB-483C-B3ED-1D2A423B5659}" destId="{A113B36C-1CEF-445F-ACFC-66CFE63EF841}" srcOrd="0" destOrd="0" parTransId="{56AA44DC-2617-49AA-8C0E-0C0E51800D6E}" sibTransId="{1D8E395F-F9F9-478D-B32A-71DD6CD71EA7}"/>
    <dgm:cxn modelId="{9F80C55C-6D90-4A7D-8FF3-3AEC8B359D0C}" srcId="{A113B36C-1CEF-445F-ACFC-66CFE63EF841}" destId="{CC96CC64-1B17-4DDD-848D-48371341863B}" srcOrd="1" destOrd="0" parTransId="{F150E938-16A4-4D53-AF8A-DD7C1A90724B}" sibTransId="{FF17BCEE-6008-4396-8D85-84EC01960EB1}"/>
    <dgm:cxn modelId="{1D6864E1-BEC2-4041-A60A-5FA48136051A}" type="presOf" srcId="{CC96CC64-1B17-4DDD-848D-48371341863B}" destId="{130F4528-CA24-4976-98F5-EC906EB0A0DF}" srcOrd="0" destOrd="0" presId="urn:microsoft.com/office/officeart/2005/8/layout/radial4"/>
    <dgm:cxn modelId="{D6C646F7-AFDC-4400-A36B-2EC7147AC704}" type="presOf" srcId="{A8537FEF-0ABB-483C-B3ED-1D2A423B5659}" destId="{2ECBFA78-4955-477F-A762-262BD9EB6FF5}" srcOrd="0" destOrd="0" presId="urn:microsoft.com/office/officeart/2005/8/layout/radial4"/>
    <dgm:cxn modelId="{27508DD7-305B-4273-98D7-95B063586DC6}" srcId="{A113B36C-1CEF-445F-ACFC-66CFE63EF841}" destId="{F590CFB8-D9CE-4453-8535-DCC36C2A983F}" srcOrd="0" destOrd="0" parTransId="{D7303E4B-A484-4774-9486-CCA96D96703B}" sibTransId="{74D65028-8DA1-4A5C-8BB4-FB434BF6A796}"/>
    <dgm:cxn modelId="{CC0816EF-580D-4BA4-B599-76996C44512A}" type="presOf" srcId="{F590CFB8-D9CE-4453-8535-DCC36C2A983F}" destId="{C889E835-918C-449D-A5F6-145347C0AEA1}" srcOrd="0" destOrd="0" presId="urn:microsoft.com/office/officeart/2005/8/layout/radial4"/>
    <dgm:cxn modelId="{260FA0F3-7BE9-4E8F-9A85-E35EACEEACD8}" type="presOf" srcId="{F150E938-16A4-4D53-AF8A-DD7C1A90724B}" destId="{D1F01D0B-9B8E-49D9-9E1D-72B81B2ECDE4}" srcOrd="0" destOrd="0" presId="urn:microsoft.com/office/officeart/2005/8/layout/radial4"/>
    <dgm:cxn modelId="{96BB666A-1EDB-441C-9436-796F14BCEE39}" type="presParOf" srcId="{2ECBFA78-4955-477F-A762-262BD9EB6FF5}" destId="{8C10D993-CF34-482C-8260-653A57DD072F}" srcOrd="0" destOrd="0" presId="urn:microsoft.com/office/officeart/2005/8/layout/radial4"/>
    <dgm:cxn modelId="{990B428C-45A2-4627-BC13-543F88D85718}" type="presParOf" srcId="{2ECBFA78-4955-477F-A762-262BD9EB6FF5}" destId="{889D91EC-AED1-4AF3-86B7-0BD416571341}" srcOrd="1" destOrd="0" presId="urn:microsoft.com/office/officeart/2005/8/layout/radial4"/>
    <dgm:cxn modelId="{87332838-5785-4652-B706-11177356565C}" type="presParOf" srcId="{2ECBFA78-4955-477F-A762-262BD9EB6FF5}" destId="{C889E835-918C-449D-A5F6-145347C0AEA1}" srcOrd="2" destOrd="0" presId="urn:microsoft.com/office/officeart/2005/8/layout/radial4"/>
    <dgm:cxn modelId="{F049AC29-C59A-4156-9712-1833F875DD9D}" type="presParOf" srcId="{2ECBFA78-4955-477F-A762-262BD9EB6FF5}" destId="{D1F01D0B-9B8E-49D9-9E1D-72B81B2ECDE4}" srcOrd="3" destOrd="0" presId="urn:microsoft.com/office/officeart/2005/8/layout/radial4"/>
    <dgm:cxn modelId="{E8F7B9CF-A003-4313-8C98-A601AC17256F}" type="presParOf" srcId="{2ECBFA78-4955-477F-A762-262BD9EB6FF5}" destId="{130F4528-CA24-4976-98F5-EC906EB0A0DF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D6CF0-D4D2-4846-B254-4457D8A5F4BC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234A080-1FCE-4588-9111-223BD08581BA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Виртуальный кампус</a:t>
          </a:r>
          <a:endParaRPr lang="ru-RU" sz="3200" b="1" dirty="0"/>
        </a:p>
      </dgm:t>
    </dgm:pt>
    <dgm:pt modelId="{5DFD8DC7-165E-405B-BEF1-CDD66064F1D0}" type="parTrans" cxnId="{C438C93E-47A5-47AE-BFBD-23F86794EEEF}">
      <dgm:prSet/>
      <dgm:spPr/>
      <dgm:t>
        <a:bodyPr/>
        <a:lstStyle/>
        <a:p>
          <a:endParaRPr lang="ru-RU"/>
        </a:p>
      </dgm:t>
    </dgm:pt>
    <dgm:pt modelId="{C9935365-641C-42AF-8E5D-12B39CD98FA9}" type="sibTrans" cxnId="{C438C93E-47A5-47AE-BFBD-23F86794EEEF}">
      <dgm:prSet/>
      <dgm:spPr/>
      <dgm:t>
        <a:bodyPr/>
        <a:lstStyle/>
        <a:p>
          <a:endParaRPr lang="ru-RU"/>
        </a:p>
      </dgm:t>
    </dgm:pt>
    <dgm:pt modelId="{82B3A8C7-B142-4A37-B3A8-152146D96558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Социальные сети</a:t>
          </a:r>
          <a:endParaRPr lang="ru-RU" sz="2800" b="1" dirty="0"/>
        </a:p>
      </dgm:t>
    </dgm:pt>
    <dgm:pt modelId="{1BBC4B9D-1805-404D-8A49-4C770B3E1BB4}" type="parTrans" cxnId="{ECC88703-8119-4FAD-B7C5-6F580787B364}">
      <dgm:prSet/>
      <dgm:spPr/>
      <dgm:t>
        <a:bodyPr/>
        <a:lstStyle/>
        <a:p>
          <a:endParaRPr lang="ru-RU"/>
        </a:p>
      </dgm:t>
    </dgm:pt>
    <dgm:pt modelId="{17D556D2-88F3-4637-A06E-083D4CA28743}" type="sibTrans" cxnId="{ECC88703-8119-4FAD-B7C5-6F580787B364}">
      <dgm:prSet/>
      <dgm:spPr/>
      <dgm:t>
        <a:bodyPr/>
        <a:lstStyle/>
        <a:p>
          <a:endParaRPr lang="ru-RU"/>
        </a:p>
      </dgm:t>
    </dgm:pt>
    <dgm:pt modelId="{0E758F40-71EC-4C36-A40E-F6E5A1E8BCDD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О</a:t>
          </a:r>
          <a:r>
            <a:rPr lang="en-US" sz="3200" b="1" dirty="0" smtClean="0"/>
            <a:t>n</a:t>
          </a:r>
          <a:r>
            <a:rPr lang="ru-RU" sz="3200" b="1" dirty="0" smtClean="0"/>
            <a:t>-</a:t>
          </a:r>
          <a:r>
            <a:rPr lang="en-US" sz="3200" b="1" dirty="0" smtClean="0"/>
            <a:t>line</a:t>
          </a:r>
          <a:r>
            <a:rPr lang="ru-RU" sz="3200" b="1" dirty="0" smtClean="0"/>
            <a:t> тестирование</a:t>
          </a:r>
          <a:endParaRPr lang="ru-RU" sz="3200" b="1" dirty="0"/>
        </a:p>
      </dgm:t>
    </dgm:pt>
    <dgm:pt modelId="{AAD6D8DB-97D6-4701-8C04-686E929211A2}" type="parTrans" cxnId="{09161B3A-2574-48D2-8F11-CA0B8E25923C}">
      <dgm:prSet/>
      <dgm:spPr/>
      <dgm:t>
        <a:bodyPr/>
        <a:lstStyle/>
        <a:p>
          <a:endParaRPr lang="ru-RU"/>
        </a:p>
      </dgm:t>
    </dgm:pt>
    <dgm:pt modelId="{FF2147BE-4749-434D-8B81-7B2E228D9CC7}" type="sibTrans" cxnId="{09161B3A-2574-48D2-8F11-CA0B8E25923C}">
      <dgm:prSet/>
      <dgm:spPr/>
      <dgm:t>
        <a:bodyPr/>
        <a:lstStyle/>
        <a:p>
          <a:endParaRPr lang="ru-RU"/>
        </a:p>
      </dgm:t>
    </dgm:pt>
    <dgm:pt modelId="{0790175C-3547-4C04-8253-1BC3963FA2C9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Тестирование в виртуальном кампусе</a:t>
          </a:r>
          <a:endParaRPr lang="ru-RU" sz="2800" b="1" dirty="0"/>
        </a:p>
      </dgm:t>
    </dgm:pt>
    <dgm:pt modelId="{8C485C3A-F512-43BF-A0C1-4087EE11DA50}" type="parTrans" cxnId="{6AAB634F-5346-40CC-9E75-112502178B5A}">
      <dgm:prSet/>
      <dgm:spPr/>
      <dgm:t>
        <a:bodyPr/>
        <a:lstStyle/>
        <a:p>
          <a:endParaRPr lang="ru-RU"/>
        </a:p>
      </dgm:t>
    </dgm:pt>
    <dgm:pt modelId="{8C39A185-7D4A-49AB-B6F5-2514EF9D45E0}" type="sibTrans" cxnId="{6AAB634F-5346-40CC-9E75-112502178B5A}">
      <dgm:prSet/>
      <dgm:spPr/>
      <dgm:t>
        <a:bodyPr/>
        <a:lstStyle/>
        <a:p>
          <a:endParaRPr lang="ru-RU"/>
        </a:p>
      </dgm:t>
    </dgm:pt>
    <dgm:pt modelId="{101B408B-1692-4CB5-BD90-A92DCC9D3CF4}">
      <dgm:prSet custT="1"/>
      <dgm:spPr/>
      <dgm:t>
        <a:bodyPr/>
        <a:lstStyle/>
        <a:p>
          <a:pPr algn="ctr"/>
          <a:r>
            <a:rPr lang="ru-RU" sz="3200" b="1" dirty="0" smtClean="0"/>
            <a:t>Видео-уроки</a:t>
          </a:r>
          <a:endParaRPr lang="ru-RU" sz="3200" b="1" dirty="0"/>
        </a:p>
      </dgm:t>
    </dgm:pt>
    <dgm:pt modelId="{C2EE003C-4052-4F51-8F98-2AE3285CFF2D}" type="parTrans" cxnId="{8CA741C1-F7EB-42BD-A36A-FF2940927278}">
      <dgm:prSet/>
      <dgm:spPr/>
      <dgm:t>
        <a:bodyPr/>
        <a:lstStyle/>
        <a:p>
          <a:endParaRPr lang="ru-RU"/>
        </a:p>
      </dgm:t>
    </dgm:pt>
    <dgm:pt modelId="{80F7038B-40D9-4B38-AD1F-20BA9B52384E}" type="sibTrans" cxnId="{8CA741C1-F7EB-42BD-A36A-FF2940927278}">
      <dgm:prSet/>
      <dgm:spPr/>
      <dgm:t>
        <a:bodyPr/>
        <a:lstStyle/>
        <a:p>
          <a:endParaRPr lang="ru-RU"/>
        </a:p>
      </dgm:t>
    </dgm:pt>
    <dgm:pt modelId="{DB04EEA6-AFB5-4B04-BA36-2334E5549942}">
      <dgm:prSet custT="1"/>
      <dgm:spPr/>
      <dgm:t>
        <a:bodyPr/>
        <a:lstStyle/>
        <a:p>
          <a:pPr algn="ctr"/>
          <a:r>
            <a:rPr lang="ru-RU" sz="3200" b="1" dirty="0" smtClean="0"/>
            <a:t>Блоги</a:t>
          </a:r>
          <a:endParaRPr lang="ru-RU" sz="3200" b="1" dirty="0"/>
        </a:p>
      </dgm:t>
    </dgm:pt>
    <dgm:pt modelId="{52271594-19A9-4A21-AE6C-9B0B32C71BF6}" type="parTrans" cxnId="{9866F1FC-D6B9-4375-BD36-B0B545DC7690}">
      <dgm:prSet/>
      <dgm:spPr/>
      <dgm:t>
        <a:bodyPr/>
        <a:lstStyle/>
        <a:p>
          <a:endParaRPr lang="ru-RU"/>
        </a:p>
      </dgm:t>
    </dgm:pt>
    <dgm:pt modelId="{A120B30E-A204-4269-9C71-B2DCD2C81F3D}" type="sibTrans" cxnId="{9866F1FC-D6B9-4375-BD36-B0B545DC7690}">
      <dgm:prSet/>
      <dgm:spPr/>
      <dgm:t>
        <a:bodyPr/>
        <a:lstStyle/>
        <a:p>
          <a:endParaRPr lang="ru-RU"/>
        </a:p>
      </dgm:t>
    </dgm:pt>
    <dgm:pt modelId="{5AD99EDA-E4CD-4E21-A474-74FCDA905CD3}" type="pres">
      <dgm:prSet presAssocID="{103D6CF0-D4D2-4846-B254-4457D8A5F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03E84-A482-450E-804F-99283A0E0762}" type="pres">
      <dgm:prSet presAssocID="{4234A080-1FCE-4588-9111-223BD08581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B71B-CA89-4DF8-8EAC-B7300A7015E0}" type="pres">
      <dgm:prSet presAssocID="{4234A080-1FCE-4588-9111-223BD08581B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558CF-26F9-4369-8793-B007F8DCB488}" type="pres">
      <dgm:prSet presAssocID="{0E758F40-71EC-4C36-A40E-F6E5A1E8BC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E931-ADFF-4D30-AF77-EFC7A97B9F1A}" type="pres">
      <dgm:prSet presAssocID="{0E758F40-71EC-4C36-A40E-F6E5A1E8BC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528D-C834-4EBB-9C36-6D7E114D350F}" type="pres">
      <dgm:prSet presAssocID="{101B408B-1692-4CB5-BD90-A92DCC9D3C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2BC0B-9663-4463-A52D-2DF0766F6B25}" type="pres">
      <dgm:prSet presAssocID="{80F7038B-40D9-4B38-AD1F-20BA9B52384E}" presName="spacer" presStyleCnt="0"/>
      <dgm:spPr/>
    </dgm:pt>
    <dgm:pt modelId="{842D6F82-3AF3-4911-9680-78D973FF5A63}" type="pres">
      <dgm:prSet presAssocID="{DB04EEA6-AFB5-4B04-BA36-2334E55499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88703-8119-4FAD-B7C5-6F580787B364}" srcId="{4234A080-1FCE-4588-9111-223BD08581BA}" destId="{82B3A8C7-B142-4A37-B3A8-152146D96558}" srcOrd="0" destOrd="0" parTransId="{1BBC4B9D-1805-404D-8A49-4C770B3E1BB4}" sibTransId="{17D556D2-88F3-4637-A06E-083D4CA28743}"/>
    <dgm:cxn modelId="{A50310BB-175B-428B-BCC1-7F290DFF8CD6}" type="presOf" srcId="{4234A080-1FCE-4588-9111-223BD08581BA}" destId="{09103E84-A482-450E-804F-99283A0E0762}" srcOrd="0" destOrd="0" presId="urn:microsoft.com/office/officeart/2005/8/layout/vList2"/>
    <dgm:cxn modelId="{09161B3A-2574-48D2-8F11-CA0B8E25923C}" srcId="{103D6CF0-D4D2-4846-B254-4457D8A5F4BC}" destId="{0E758F40-71EC-4C36-A40E-F6E5A1E8BCDD}" srcOrd="1" destOrd="0" parTransId="{AAD6D8DB-97D6-4701-8C04-686E929211A2}" sibTransId="{FF2147BE-4749-434D-8B81-7B2E228D9CC7}"/>
    <dgm:cxn modelId="{A5EA5F99-778C-4D98-96AB-FE14F16C9D81}" type="presOf" srcId="{103D6CF0-D4D2-4846-B254-4457D8A5F4BC}" destId="{5AD99EDA-E4CD-4E21-A474-74FCDA905CD3}" srcOrd="0" destOrd="0" presId="urn:microsoft.com/office/officeart/2005/8/layout/vList2"/>
    <dgm:cxn modelId="{DCA7B2F7-7F60-431F-A8D9-EAD45C31BEBA}" type="presOf" srcId="{0E758F40-71EC-4C36-A40E-F6E5A1E8BCDD}" destId="{89B558CF-26F9-4369-8793-B007F8DCB488}" srcOrd="0" destOrd="0" presId="urn:microsoft.com/office/officeart/2005/8/layout/vList2"/>
    <dgm:cxn modelId="{8CA741C1-F7EB-42BD-A36A-FF2940927278}" srcId="{103D6CF0-D4D2-4846-B254-4457D8A5F4BC}" destId="{101B408B-1692-4CB5-BD90-A92DCC9D3CF4}" srcOrd="2" destOrd="0" parTransId="{C2EE003C-4052-4F51-8F98-2AE3285CFF2D}" sibTransId="{80F7038B-40D9-4B38-AD1F-20BA9B52384E}"/>
    <dgm:cxn modelId="{DD3EE58B-33F5-4D5F-AD47-169108B1F694}" type="presOf" srcId="{101B408B-1692-4CB5-BD90-A92DCC9D3CF4}" destId="{2A4A528D-C834-4EBB-9C36-6D7E114D350F}" srcOrd="0" destOrd="0" presId="urn:microsoft.com/office/officeart/2005/8/layout/vList2"/>
    <dgm:cxn modelId="{84125272-4FD4-4B50-BEA6-003BBFF5F655}" type="presOf" srcId="{82B3A8C7-B142-4A37-B3A8-152146D96558}" destId="{D8C4B71B-CA89-4DF8-8EAC-B7300A7015E0}" srcOrd="0" destOrd="0" presId="urn:microsoft.com/office/officeart/2005/8/layout/vList2"/>
    <dgm:cxn modelId="{6AAB634F-5346-40CC-9E75-112502178B5A}" srcId="{0E758F40-71EC-4C36-A40E-F6E5A1E8BCDD}" destId="{0790175C-3547-4C04-8253-1BC3963FA2C9}" srcOrd="0" destOrd="0" parTransId="{8C485C3A-F512-43BF-A0C1-4087EE11DA50}" sibTransId="{8C39A185-7D4A-49AB-B6F5-2514EF9D45E0}"/>
    <dgm:cxn modelId="{9866F1FC-D6B9-4375-BD36-B0B545DC7690}" srcId="{103D6CF0-D4D2-4846-B254-4457D8A5F4BC}" destId="{DB04EEA6-AFB5-4B04-BA36-2334E5549942}" srcOrd="3" destOrd="0" parTransId="{52271594-19A9-4A21-AE6C-9B0B32C71BF6}" sibTransId="{A120B30E-A204-4269-9C71-B2DCD2C81F3D}"/>
    <dgm:cxn modelId="{92243C7E-6ACC-4A6E-89FD-B4EB6333DE12}" type="presOf" srcId="{DB04EEA6-AFB5-4B04-BA36-2334E5549942}" destId="{842D6F82-3AF3-4911-9680-78D973FF5A63}" srcOrd="0" destOrd="0" presId="urn:microsoft.com/office/officeart/2005/8/layout/vList2"/>
    <dgm:cxn modelId="{01BCEA3B-F1E8-4124-9776-99AEBA7F0C91}" type="presOf" srcId="{0790175C-3547-4C04-8253-1BC3963FA2C9}" destId="{6775E931-ADFF-4D30-AF77-EFC7A97B9F1A}" srcOrd="0" destOrd="0" presId="urn:microsoft.com/office/officeart/2005/8/layout/vList2"/>
    <dgm:cxn modelId="{C438C93E-47A5-47AE-BFBD-23F86794EEEF}" srcId="{103D6CF0-D4D2-4846-B254-4457D8A5F4BC}" destId="{4234A080-1FCE-4588-9111-223BD08581BA}" srcOrd="0" destOrd="0" parTransId="{5DFD8DC7-165E-405B-BEF1-CDD66064F1D0}" sibTransId="{C9935365-641C-42AF-8E5D-12B39CD98FA9}"/>
    <dgm:cxn modelId="{3CEC6921-10EA-44A7-9ADC-D78EEAB720D4}" type="presParOf" srcId="{5AD99EDA-E4CD-4E21-A474-74FCDA905CD3}" destId="{09103E84-A482-450E-804F-99283A0E0762}" srcOrd="0" destOrd="0" presId="urn:microsoft.com/office/officeart/2005/8/layout/vList2"/>
    <dgm:cxn modelId="{C4447842-4852-438D-8E51-556FD27A03FE}" type="presParOf" srcId="{5AD99EDA-E4CD-4E21-A474-74FCDA905CD3}" destId="{D8C4B71B-CA89-4DF8-8EAC-B7300A7015E0}" srcOrd="1" destOrd="0" presId="urn:microsoft.com/office/officeart/2005/8/layout/vList2"/>
    <dgm:cxn modelId="{1681064B-075B-4573-A4E0-371DE92C4DA2}" type="presParOf" srcId="{5AD99EDA-E4CD-4E21-A474-74FCDA905CD3}" destId="{89B558CF-26F9-4369-8793-B007F8DCB488}" srcOrd="2" destOrd="0" presId="urn:microsoft.com/office/officeart/2005/8/layout/vList2"/>
    <dgm:cxn modelId="{3AD34F2F-C7DD-4043-82EC-D65A1509E540}" type="presParOf" srcId="{5AD99EDA-E4CD-4E21-A474-74FCDA905CD3}" destId="{6775E931-ADFF-4D30-AF77-EFC7A97B9F1A}" srcOrd="3" destOrd="0" presId="urn:microsoft.com/office/officeart/2005/8/layout/vList2"/>
    <dgm:cxn modelId="{93178F7C-0A02-4CE9-949C-BF64EB29F3B8}" type="presParOf" srcId="{5AD99EDA-E4CD-4E21-A474-74FCDA905CD3}" destId="{2A4A528D-C834-4EBB-9C36-6D7E114D350F}" srcOrd="4" destOrd="0" presId="urn:microsoft.com/office/officeart/2005/8/layout/vList2"/>
    <dgm:cxn modelId="{9C6238C9-8422-46D0-A814-4AE8A80DD50F}" type="presParOf" srcId="{5AD99EDA-E4CD-4E21-A474-74FCDA905CD3}" destId="{34B2BC0B-9663-4463-A52D-2DF0766F6B25}" srcOrd="5" destOrd="0" presId="urn:microsoft.com/office/officeart/2005/8/layout/vList2"/>
    <dgm:cxn modelId="{96CFD5A2-B7BF-4B8F-8FC0-CAE6B98AF81F}" type="presParOf" srcId="{5AD99EDA-E4CD-4E21-A474-74FCDA905CD3}" destId="{842D6F82-3AF3-4911-9680-78D973FF5A63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238D8-0BF1-458E-97E1-E47E70C3378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E9AF014-6BD8-4527-9CFF-A66D486A3708}">
      <dgm:prSet phldrT="[Текст]"/>
      <dgm:spPr/>
      <dgm:t>
        <a:bodyPr/>
        <a:lstStyle/>
        <a:p>
          <a:r>
            <a:rPr lang="ru-RU" b="1" dirty="0" smtClean="0"/>
            <a:t>Функции</a:t>
          </a:r>
          <a:endParaRPr lang="ru-RU" b="1" dirty="0"/>
        </a:p>
      </dgm:t>
    </dgm:pt>
    <dgm:pt modelId="{1A4B3EA0-6855-4899-9348-C45ED85AE4B9}" type="parTrans" cxnId="{8EE914A7-E2F2-478F-955F-C48338724519}">
      <dgm:prSet/>
      <dgm:spPr/>
      <dgm:t>
        <a:bodyPr/>
        <a:lstStyle/>
        <a:p>
          <a:endParaRPr lang="ru-RU"/>
        </a:p>
      </dgm:t>
    </dgm:pt>
    <dgm:pt modelId="{0BF5552F-5450-41B7-9DB1-7C3D32324703}" type="sibTrans" cxnId="{8EE914A7-E2F2-478F-955F-C48338724519}">
      <dgm:prSet/>
      <dgm:spPr/>
      <dgm:t>
        <a:bodyPr/>
        <a:lstStyle/>
        <a:p>
          <a:endParaRPr lang="ru-RU"/>
        </a:p>
      </dgm:t>
    </dgm:pt>
    <dgm:pt modelId="{694ED3BF-D6E4-4BDE-BC33-885FEEEB61DC}">
      <dgm:prSet phldrT="[Текст]" custT="1"/>
      <dgm:spPr/>
      <dgm:t>
        <a:bodyPr/>
        <a:lstStyle/>
        <a:p>
          <a:r>
            <a:rPr lang="ru-RU" sz="1000" b="1" dirty="0" smtClean="0"/>
            <a:t>Решение уравнений</a:t>
          </a:r>
          <a:endParaRPr lang="ru-RU" sz="1000" b="1" dirty="0"/>
        </a:p>
      </dgm:t>
    </dgm:pt>
    <dgm:pt modelId="{C75518A5-40D4-4885-9B99-AC13C98C909E}" type="parTrans" cxnId="{32446B25-6230-47D2-98EF-F40F53DAFDDC}">
      <dgm:prSet/>
      <dgm:spPr/>
      <dgm:t>
        <a:bodyPr/>
        <a:lstStyle/>
        <a:p>
          <a:endParaRPr lang="ru-RU"/>
        </a:p>
      </dgm:t>
    </dgm:pt>
    <dgm:pt modelId="{74B5942D-AC41-4A8B-9973-5F863A74DF21}" type="sibTrans" cxnId="{32446B25-6230-47D2-98EF-F40F53DAFDDC}">
      <dgm:prSet/>
      <dgm:spPr/>
      <dgm:t>
        <a:bodyPr/>
        <a:lstStyle/>
        <a:p>
          <a:endParaRPr lang="ru-RU"/>
        </a:p>
      </dgm:t>
    </dgm:pt>
    <dgm:pt modelId="{ED454B82-C3C2-4E15-AEC0-353849DACC49}">
      <dgm:prSet phldrT="[Текст]" custT="1"/>
      <dgm:spPr/>
      <dgm:t>
        <a:bodyPr/>
        <a:lstStyle/>
        <a:p>
          <a:r>
            <a:rPr lang="ru-RU" sz="1000" b="1" dirty="0" smtClean="0"/>
            <a:t>Построение математических таблиц</a:t>
          </a:r>
          <a:endParaRPr lang="ru-RU" sz="1000" b="1" dirty="0"/>
        </a:p>
      </dgm:t>
    </dgm:pt>
    <dgm:pt modelId="{11CDA3A6-E1FF-4719-8781-324AF5498AB8}" type="parTrans" cxnId="{F5092AB4-8772-4DDE-B179-C5B49E03854A}">
      <dgm:prSet/>
      <dgm:spPr/>
      <dgm:t>
        <a:bodyPr/>
        <a:lstStyle/>
        <a:p>
          <a:endParaRPr lang="ru-RU"/>
        </a:p>
      </dgm:t>
    </dgm:pt>
    <dgm:pt modelId="{4B2E7656-D640-478E-8AF1-6393837C10B9}" type="sibTrans" cxnId="{F5092AB4-8772-4DDE-B179-C5B49E03854A}">
      <dgm:prSet/>
      <dgm:spPr/>
      <dgm:t>
        <a:bodyPr/>
        <a:lstStyle/>
        <a:p>
          <a:endParaRPr lang="ru-RU"/>
        </a:p>
      </dgm:t>
    </dgm:pt>
    <dgm:pt modelId="{F6B721DA-C44B-4C4A-B462-BE33D725BF83}">
      <dgm:prSet phldrT="[Текст]" custT="1"/>
      <dgm:spPr/>
      <dgm:t>
        <a:bodyPr/>
        <a:lstStyle/>
        <a:p>
          <a:r>
            <a:rPr lang="ru-RU" sz="1000" b="1" dirty="0" smtClean="0"/>
            <a:t>Наличие инструментов: линейка, транспортир, компас</a:t>
          </a:r>
          <a:endParaRPr lang="ru-RU" sz="1000" b="1" dirty="0"/>
        </a:p>
      </dgm:t>
    </dgm:pt>
    <dgm:pt modelId="{D42655CE-6DD1-4DF8-A315-19ABA88DBC8B}" type="parTrans" cxnId="{70353C37-62D1-4575-AC44-FBA25FEA8B63}">
      <dgm:prSet/>
      <dgm:spPr/>
      <dgm:t>
        <a:bodyPr/>
        <a:lstStyle/>
        <a:p>
          <a:endParaRPr lang="ru-RU"/>
        </a:p>
      </dgm:t>
    </dgm:pt>
    <dgm:pt modelId="{3415545C-20B0-4D2D-BC83-3B982AED9B46}" type="sibTrans" cxnId="{70353C37-62D1-4575-AC44-FBA25FEA8B63}">
      <dgm:prSet/>
      <dgm:spPr/>
      <dgm:t>
        <a:bodyPr/>
        <a:lstStyle/>
        <a:p>
          <a:endParaRPr lang="ru-RU"/>
        </a:p>
      </dgm:t>
    </dgm:pt>
    <dgm:pt modelId="{EB299F5C-C9AD-44E2-80F8-1A7989098DA1}">
      <dgm:prSet phldrT="[Текст]" custT="1"/>
      <dgm:spPr/>
      <dgm:t>
        <a:bodyPr/>
        <a:lstStyle/>
        <a:p>
          <a:r>
            <a:rPr lang="ru-RU" sz="1000" b="1" dirty="0" smtClean="0"/>
            <a:t>Встроенный вычислительный аппарат</a:t>
          </a:r>
          <a:endParaRPr lang="ru-RU" sz="1000" b="1" dirty="0"/>
        </a:p>
      </dgm:t>
    </dgm:pt>
    <dgm:pt modelId="{85D970B7-FFC5-41DF-AEFD-AD9806C68CA6}" type="parTrans" cxnId="{0B851DA4-5E60-41E0-8D1B-4BC890D294BF}">
      <dgm:prSet/>
      <dgm:spPr/>
      <dgm:t>
        <a:bodyPr/>
        <a:lstStyle/>
        <a:p>
          <a:endParaRPr lang="ru-RU"/>
        </a:p>
      </dgm:t>
    </dgm:pt>
    <dgm:pt modelId="{4DAD37BD-5063-44D9-A695-6B9BF83B5C9E}" type="sibTrans" cxnId="{0B851DA4-5E60-41E0-8D1B-4BC890D294BF}">
      <dgm:prSet/>
      <dgm:spPr/>
      <dgm:t>
        <a:bodyPr/>
        <a:lstStyle/>
        <a:p>
          <a:endParaRPr lang="ru-RU"/>
        </a:p>
      </dgm:t>
    </dgm:pt>
    <dgm:pt modelId="{407336FE-3218-4BE8-8DCF-1ECEDA039505}">
      <dgm:prSet custT="1"/>
      <dgm:spPr/>
      <dgm:t>
        <a:bodyPr/>
        <a:lstStyle/>
        <a:p>
          <a:r>
            <a:rPr lang="ru-RU" sz="1000" b="1" dirty="0" smtClean="0"/>
            <a:t>Построение графиков функций</a:t>
          </a:r>
          <a:endParaRPr lang="ru-RU" sz="1000" b="1" dirty="0"/>
        </a:p>
      </dgm:t>
    </dgm:pt>
    <dgm:pt modelId="{27FFCB87-384B-4C01-8B47-4A9D9CCC5066}" type="parTrans" cxnId="{41253FDF-2368-4DA4-88CE-34241C8C19B1}">
      <dgm:prSet/>
      <dgm:spPr/>
      <dgm:t>
        <a:bodyPr/>
        <a:lstStyle/>
        <a:p>
          <a:endParaRPr lang="ru-RU"/>
        </a:p>
      </dgm:t>
    </dgm:pt>
    <dgm:pt modelId="{21F00486-BEC4-42B1-BD62-1311D1D2D00F}" type="sibTrans" cxnId="{41253FDF-2368-4DA4-88CE-34241C8C19B1}">
      <dgm:prSet/>
      <dgm:spPr/>
      <dgm:t>
        <a:bodyPr/>
        <a:lstStyle/>
        <a:p>
          <a:endParaRPr lang="ru-RU"/>
        </a:p>
      </dgm:t>
    </dgm:pt>
    <dgm:pt modelId="{4845A6AD-7EC3-477E-8175-5D470AC88AF0}">
      <dgm:prSet custT="1"/>
      <dgm:spPr/>
      <dgm:t>
        <a:bodyPr/>
        <a:lstStyle/>
        <a:p>
          <a:r>
            <a:rPr lang="ru-RU" sz="1000" b="1" dirty="0" smtClean="0"/>
            <a:t>Изображение фигур и их изменение</a:t>
          </a:r>
          <a:endParaRPr lang="ru-RU" sz="1000" b="1" dirty="0"/>
        </a:p>
      </dgm:t>
    </dgm:pt>
    <dgm:pt modelId="{7D64ECF7-33FD-41F3-9B79-5E752C7B34BF}" type="parTrans" cxnId="{98C50967-424F-4216-B100-029223E5EDFB}">
      <dgm:prSet/>
      <dgm:spPr/>
      <dgm:t>
        <a:bodyPr/>
        <a:lstStyle/>
        <a:p>
          <a:endParaRPr lang="ru-RU"/>
        </a:p>
      </dgm:t>
    </dgm:pt>
    <dgm:pt modelId="{87F3959F-24EC-4075-8114-09D0E0E0BA61}" type="sibTrans" cxnId="{98C50967-424F-4216-B100-029223E5EDFB}">
      <dgm:prSet/>
      <dgm:spPr/>
      <dgm:t>
        <a:bodyPr/>
        <a:lstStyle/>
        <a:p>
          <a:endParaRPr lang="ru-RU"/>
        </a:p>
      </dgm:t>
    </dgm:pt>
    <dgm:pt modelId="{7AB21AD2-A99B-48D7-A4BF-989B4F4E600F}" type="pres">
      <dgm:prSet presAssocID="{577238D8-0BF1-458E-97E1-E47E70C337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3B117-C203-47E6-9154-43DA63145C62}" type="pres">
      <dgm:prSet presAssocID="{1E9AF014-6BD8-4527-9CFF-A66D486A3708}" presName="centerShape" presStyleLbl="node0" presStyleIdx="0" presStyleCnt="1"/>
      <dgm:spPr/>
      <dgm:t>
        <a:bodyPr/>
        <a:lstStyle/>
        <a:p>
          <a:endParaRPr lang="ru-RU"/>
        </a:p>
      </dgm:t>
    </dgm:pt>
    <dgm:pt modelId="{F38FCC8B-C52A-4424-92D5-0AC9C4305FBE}" type="pres">
      <dgm:prSet presAssocID="{C75518A5-40D4-4885-9B99-AC13C98C909E}" presName="Name9" presStyleLbl="parChTrans1D2" presStyleIdx="0" presStyleCnt="6"/>
      <dgm:spPr/>
      <dgm:t>
        <a:bodyPr/>
        <a:lstStyle/>
        <a:p>
          <a:endParaRPr lang="ru-RU"/>
        </a:p>
      </dgm:t>
    </dgm:pt>
    <dgm:pt modelId="{A64DC053-01B7-4BB5-B00A-235C8D25FC9C}" type="pres">
      <dgm:prSet presAssocID="{C75518A5-40D4-4885-9B99-AC13C98C909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472F2DA-8754-435B-9DA0-FB6BD2C2D082}" type="pres">
      <dgm:prSet presAssocID="{694ED3BF-D6E4-4BDE-BC33-885FEEEB61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BAAE4-6CC7-46A8-AC40-FEFF453927F9}" type="pres">
      <dgm:prSet presAssocID="{11CDA3A6-E1FF-4719-8781-324AF5498AB8}" presName="Name9" presStyleLbl="parChTrans1D2" presStyleIdx="1" presStyleCnt="6"/>
      <dgm:spPr/>
      <dgm:t>
        <a:bodyPr/>
        <a:lstStyle/>
        <a:p>
          <a:endParaRPr lang="ru-RU"/>
        </a:p>
      </dgm:t>
    </dgm:pt>
    <dgm:pt modelId="{67E73269-99AC-4F0F-A0E1-81A766F47707}" type="pres">
      <dgm:prSet presAssocID="{11CDA3A6-E1FF-4719-8781-324AF5498AB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6D20E4A-FF59-49A0-A44E-CCC108119FF6}" type="pres">
      <dgm:prSet presAssocID="{ED454B82-C3C2-4E15-AEC0-353849DACC49}" presName="node" presStyleLbl="node1" presStyleIdx="1" presStyleCnt="6" custScaleX="124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B4F55-D0B2-445E-AB1D-51DE6BBDC29A}" type="pres">
      <dgm:prSet presAssocID="{27FFCB87-384B-4C01-8B47-4A9D9CCC5066}" presName="Name9" presStyleLbl="parChTrans1D2" presStyleIdx="2" presStyleCnt="6"/>
      <dgm:spPr/>
      <dgm:t>
        <a:bodyPr/>
        <a:lstStyle/>
        <a:p>
          <a:endParaRPr lang="ru-RU"/>
        </a:p>
      </dgm:t>
    </dgm:pt>
    <dgm:pt modelId="{5662F218-C2C1-4E90-A096-762FFCAB69DF}" type="pres">
      <dgm:prSet presAssocID="{27FFCB87-384B-4C01-8B47-4A9D9CCC506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FF137B2-9207-4A8D-9726-75D43CB35185}" type="pres">
      <dgm:prSet presAssocID="{407336FE-3218-4BE8-8DCF-1ECEDA0395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29D26-6595-42FD-BE3A-ED8F94911752}" type="pres">
      <dgm:prSet presAssocID="{7D64ECF7-33FD-41F3-9B79-5E752C7B34BF}" presName="Name9" presStyleLbl="parChTrans1D2" presStyleIdx="3" presStyleCnt="6"/>
      <dgm:spPr/>
      <dgm:t>
        <a:bodyPr/>
        <a:lstStyle/>
        <a:p>
          <a:endParaRPr lang="ru-RU"/>
        </a:p>
      </dgm:t>
    </dgm:pt>
    <dgm:pt modelId="{2899456F-C4AB-479D-991C-FDD46EF5F27C}" type="pres">
      <dgm:prSet presAssocID="{7D64ECF7-33FD-41F3-9B79-5E752C7B34B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8D7476D-3DF3-4D39-80A9-8DB856C09973}" type="pres">
      <dgm:prSet presAssocID="{4845A6AD-7EC3-477E-8175-5D470AC88A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19388-21F9-4A27-B97C-77907B710FF5}" type="pres">
      <dgm:prSet presAssocID="{D42655CE-6DD1-4DF8-A315-19ABA88DBC8B}" presName="Name9" presStyleLbl="parChTrans1D2" presStyleIdx="4" presStyleCnt="6"/>
      <dgm:spPr/>
      <dgm:t>
        <a:bodyPr/>
        <a:lstStyle/>
        <a:p>
          <a:endParaRPr lang="ru-RU"/>
        </a:p>
      </dgm:t>
    </dgm:pt>
    <dgm:pt modelId="{A72D44DF-D22D-46CA-BCD7-4F0A8B509234}" type="pres">
      <dgm:prSet presAssocID="{D42655CE-6DD1-4DF8-A315-19ABA88DBC8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50E6C9B-E40A-4BBD-8182-669E1918AE1B}" type="pres">
      <dgm:prSet presAssocID="{F6B721DA-C44B-4C4A-B462-BE33D725BF83}" presName="node" presStyleLbl="node1" presStyleIdx="4" presStyleCnt="6" custScaleX="10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35E7-BA91-473F-9706-536057E72E5F}" type="pres">
      <dgm:prSet presAssocID="{85D970B7-FFC5-41DF-AEFD-AD9806C68CA6}" presName="Name9" presStyleLbl="parChTrans1D2" presStyleIdx="5" presStyleCnt="6"/>
      <dgm:spPr/>
      <dgm:t>
        <a:bodyPr/>
        <a:lstStyle/>
        <a:p>
          <a:endParaRPr lang="ru-RU"/>
        </a:p>
      </dgm:t>
    </dgm:pt>
    <dgm:pt modelId="{01E5E2F2-9D75-4B99-8208-F1D5ACA8D2F1}" type="pres">
      <dgm:prSet presAssocID="{85D970B7-FFC5-41DF-AEFD-AD9806C68CA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3641148-915D-4C65-8B43-A68440E5F155}" type="pres">
      <dgm:prSet presAssocID="{EB299F5C-C9AD-44E2-80F8-1A7989098DA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A6784-837E-4153-ACD2-2188FF553854}" type="presOf" srcId="{11CDA3A6-E1FF-4719-8781-324AF5498AB8}" destId="{67E73269-99AC-4F0F-A0E1-81A766F47707}" srcOrd="1" destOrd="0" presId="urn:microsoft.com/office/officeart/2005/8/layout/radial1"/>
    <dgm:cxn modelId="{F78DE859-6367-4321-856B-B1BFF73EE98B}" type="presOf" srcId="{85D970B7-FFC5-41DF-AEFD-AD9806C68CA6}" destId="{DCF335E7-BA91-473F-9706-536057E72E5F}" srcOrd="0" destOrd="0" presId="urn:microsoft.com/office/officeart/2005/8/layout/radial1"/>
    <dgm:cxn modelId="{3E5FBDF8-CA14-478E-8462-62F364157B0D}" type="presOf" srcId="{F6B721DA-C44B-4C4A-B462-BE33D725BF83}" destId="{250E6C9B-E40A-4BBD-8182-669E1918AE1B}" srcOrd="0" destOrd="0" presId="urn:microsoft.com/office/officeart/2005/8/layout/radial1"/>
    <dgm:cxn modelId="{6C8CFAB9-D0CF-4905-9A02-EF0DA756C5AA}" type="presOf" srcId="{11CDA3A6-E1FF-4719-8781-324AF5498AB8}" destId="{FEBBAAE4-6CC7-46A8-AC40-FEFF453927F9}" srcOrd="0" destOrd="0" presId="urn:microsoft.com/office/officeart/2005/8/layout/radial1"/>
    <dgm:cxn modelId="{8EAD4551-CF59-42C1-84F4-7ECB9EE94D6C}" type="presOf" srcId="{7D64ECF7-33FD-41F3-9B79-5E752C7B34BF}" destId="{8AA29D26-6595-42FD-BE3A-ED8F94911752}" srcOrd="0" destOrd="0" presId="urn:microsoft.com/office/officeart/2005/8/layout/radial1"/>
    <dgm:cxn modelId="{F5092AB4-8772-4DDE-B179-C5B49E03854A}" srcId="{1E9AF014-6BD8-4527-9CFF-A66D486A3708}" destId="{ED454B82-C3C2-4E15-AEC0-353849DACC49}" srcOrd="1" destOrd="0" parTransId="{11CDA3A6-E1FF-4719-8781-324AF5498AB8}" sibTransId="{4B2E7656-D640-478E-8AF1-6393837C10B9}"/>
    <dgm:cxn modelId="{2C0C9FA4-6A33-4EEA-8EA1-6782F13CF2FB}" type="presOf" srcId="{1E9AF014-6BD8-4527-9CFF-A66D486A3708}" destId="{C683B117-C203-47E6-9154-43DA63145C62}" srcOrd="0" destOrd="0" presId="urn:microsoft.com/office/officeart/2005/8/layout/radial1"/>
    <dgm:cxn modelId="{3E950C45-787E-4088-A0E0-ADC772ECFDE4}" type="presOf" srcId="{27FFCB87-384B-4C01-8B47-4A9D9CCC5066}" destId="{5662F218-C2C1-4E90-A096-762FFCAB69DF}" srcOrd="1" destOrd="0" presId="urn:microsoft.com/office/officeart/2005/8/layout/radial1"/>
    <dgm:cxn modelId="{69E72D25-624A-44F6-8CDC-BCD1C73814DF}" type="presOf" srcId="{C75518A5-40D4-4885-9B99-AC13C98C909E}" destId="{F38FCC8B-C52A-4424-92D5-0AC9C4305FBE}" srcOrd="0" destOrd="0" presId="urn:microsoft.com/office/officeart/2005/8/layout/radial1"/>
    <dgm:cxn modelId="{5FAA79F9-FB54-4622-BD0D-D9A95D8CEC74}" type="presOf" srcId="{407336FE-3218-4BE8-8DCF-1ECEDA039505}" destId="{FFF137B2-9207-4A8D-9726-75D43CB35185}" srcOrd="0" destOrd="0" presId="urn:microsoft.com/office/officeart/2005/8/layout/radial1"/>
    <dgm:cxn modelId="{E11D4D52-6EEC-4846-A9A9-FE6789208A55}" type="presOf" srcId="{85D970B7-FFC5-41DF-AEFD-AD9806C68CA6}" destId="{01E5E2F2-9D75-4B99-8208-F1D5ACA8D2F1}" srcOrd="1" destOrd="0" presId="urn:microsoft.com/office/officeart/2005/8/layout/radial1"/>
    <dgm:cxn modelId="{DBFBCF82-A679-46B1-8BBA-471E9DCB5337}" type="presOf" srcId="{4845A6AD-7EC3-477E-8175-5D470AC88AF0}" destId="{78D7476D-3DF3-4D39-80A9-8DB856C09973}" srcOrd="0" destOrd="0" presId="urn:microsoft.com/office/officeart/2005/8/layout/radial1"/>
    <dgm:cxn modelId="{7AC7F424-CB43-4FDD-914D-99AB7D2B5FC5}" type="presOf" srcId="{D42655CE-6DD1-4DF8-A315-19ABA88DBC8B}" destId="{10019388-21F9-4A27-B97C-77907B710FF5}" srcOrd="0" destOrd="0" presId="urn:microsoft.com/office/officeart/2005/8/layout/radial1"/>
    <dgm:cxn modelId="{32446B25-6230-47D2-98EF-F40F53DAFDDC}" srcId="{1E9AF014-6BD8-4527-9CFF-A66D486A3708}" destId="{694ED3BF-D6E4-4BDE-BC33-885FEEEB61DC}" srcOrd="0" destOrd="0" parTransId="{C75518A5-40D4-4885-9B99-AC13C98C909E}" sibTransId="{74B5942D-AC41-4A8B-9973-5F863A74DF21}"/>
    <dgm:cxn modelId="{B89C4B9C-3573-4CB2-8616-2BB2003C5177}" type="presOf" srcId="{ED454B82-C3C2-4E15-AEC0-353849DACC49}" destId="{D6D20E4A-FF59-49A0-A44E-CCC108119FF6}" srcOrd="0" destOrd="0" presId="urn:microsoft.com/office/officeart/2005/8/layout/radial1"/>
    <dgm:cxn modelId="{41253FDF-2368-4DA4-88CE-34241C8C19B1}" srcId="{1E9AF014-6BD8-4527-9CFF-A66D486A3708}" destId="{407336FE-3218-4BE8-8DCF-1ECEDA039505}" srcOrd="2" destOrd="0" parTransId="{27FFCB87-384B-4C01-8B47-4A9D9CCC5066}" sibTransId="{21F00486-BEC4-42B1-BD62-1311D1D2D00F}"/>
    <dgm:cxn modelId="{7E2D971C-80A1-46C9-BD52-1D3CB003B6F3}" type="presOf" srcId="{577238D8-0BF1-458E-97E1-E47E70C33783}" destId="{7AB21AD2-A99B-48D7-A4BF-989B4F4E600F}" srcOrd="0" destOrd="0" presId="urn:microsoft.com/office/officeart/2005/8/layout/radial1"/>
    <dgm:cxn modelId="{98C50967-424F-4216-B100-029223E5EDFB}" srcId="{1E9AF014-6BD8-4527-9CFF-A66D486A3708}" destId="{4845A6AD-7EC3-477E-8175-5D470AC88AF0}" srcOrd="3" destOrd="0" parTransId="{7D64ECF7-33FD-41F3-9B79-5E752C7B34BF}" sibTransId="{87F3959F-24EC-4075-8114-09D0E0E0BA61}"/>
    <dgm:cxn modelId="{A05ED880-45B6-4A5D-AFA2-5B500882038D}" type="presOf" srcId="{7D64ECF7-33FD-41F3-9B79-5E752C7B34BF}" destId="{2899456F-C4AB-479D-991C-FDD46EF5F27C}" srcOrd="1" destOrd="0" presId="urn:microsoft.com/office/officeart/2005/8/layout/radial1"/>
    <dgm:cxn modelId="{CDABAB20-31F8-4938-B2D8-D9E0073E6099}" type="presOf" srcId="{C75518A5-40D4-4885-9B99-AC13C98C909E}" destId="{A64DC053-01B7-4BB5-B00A-235C8D25FC9C}" srcOrd="1" destOrd="0" presId="urn:microsoft.com/office/officeart/2005/8/layout/radial1"/>
    <dgm:cxn modelId="{8EE914A7-E2F2-478F-955F-C48338724519}" srcId="{577238D8-0BF1-458E-97E1-E47E70C33783}" destId="{1E9AF014-6BD8-4527-9CFF-A66D486A3708}" srcOrd="0" destOrd="0" parTransId="{1A4B3EA0-6855-4899-9348-C45ED85AE4B9}" sibTransId="{0BF5552F-5450-41B7-9DB1-7C3D32324703}"/>
    <dgm:cxn modelId="{0B851DA4-5E60-41E0-8D1B-4BC890D294BF}" srcId="{1E9AF014-6BD8-4527-9CFF-A66D486A3708}" destId="{EB299F5C-C9AD-44E2-80F8-1A7989098DA1}" srcOrd="5" destOrd="0" parTransId="{85D970B7-FFC5-41DF-AEFD-AD9806C68CA6}" sibTransId="{4DAD37BD-5063-44D9-A695-6B9BF83B5C9E}"/>
    <dgm:cxn modelId="{F7366769-571E-4E7E-A0D0-565E5E11F318}" type="presOf" srcId="{EB299F5C-C9AD-44E2-80F8-1A7989098DA1}" destId="{43641148-915D-4C65-8B43-A68440E5F155}" srcOrd="0" destOrd="0" presId="urn:microsoft.com/office/officeart/2005/8/layout/radial1"/>
    <dgm:cxn modelId="{C26385D5-8892-475B-9A6D-1B7A0525EC3D}" type="presOf" srcId="{D42655CE-6DD1-4DF8-A315-19ABA88DBC8B}" destId="{A72D44DF-D22D-46CA-BCD7-4F0A8B509234}" srcOrd="1" destOrd="0" presId="urn:microsoft.com/office/officeart/2005/8/layout/radial1"/>
    <dgm:cxn modelId="{A167DE44-192A-4415-8804-DB2189BEF51D}" type="presOf" srcId="{27FFCB87-384B-4C01-8B47-4A9D9CCC5066}" destId="{899B4F55-D0B2-445E-AB1D-51DE6BBDC29A}" srcOrd="0" destOrd="0" presId="urn:microsoft.com/office/officeart/2005/8/layout/radial1"/>
    <dgm:cxn modelId="{31313DDC-B76D-4F4E-BC8B-765EB5648727}" type="presOf" srcId="{694ED3BF-D6E4-4BDE-BC33-885FEEEB61DC}" destId="{7472F2DA-8754-435B-9DA0-FB6BD2C2D082}" srcOrd="0" destOrd="0" presId="urn:microsoft.com/office/officeart/2005/8/layout/radial1"/>
    <dgm:cxn modelId="{70353C37-62D1-4575-AC44-FBA25FEA8B63}" srcId="{1E9AF014-6BD8-4527-9CFF-A66D486A3708}" destId="{F6B721DA-C44B-4C4A-B462-BE33D725BF83}" srcOrd="4" destOrd="0" parTransId="{D42655CE-6DD1-4DF8-A315-19ABA88DBC8B}" sibTransId="{3415545C-20B0-4D2D-BC83-3B982AED9B46}"/>
    <dgm:cxn modelId="{ED43B55C-1971-4F36-97AC-382EE1FEAC39}" type="presParOf" srcId="{7AB21AD2-A99B-48D7-A4BF-989B4F4E600F}" destId="{C683B117-C203-47E6-9154-43DA63145C62}" srcOrd="0" destOrd="0" presId="urn:microsoft.com/office/officeart/2005/8/layout/radial1"/>
    <dgm:cxn modelId="{1BCAF7DC-3D94-47C1-822C-8D198CD9D63F}" type="presParOf" srcId="{7AB21AD2-A99B-48D7-A4BF-989B4F4E600F}" destId="{F38FCC8B-C52A-4424-92D5-0AC9C4305FBE}" srcOrd="1" destOrd="0" presId="urn:microsoft.com/office/officeart/2005/8/layout/radial1"/>
    <dgm:cxn modelId="{429FE355-25C0-498C-ABAC-885644399D5B}" type="presParOf" srcId="{F38FCC8B-C52A-4424-92D5-0AC9C4305FBE}" destId="{A64DC053-01B7-4BB5-B00A-235C8D25FC9C}" srcOrd="0" destOrd="0" presId="urn:microsoft.com/office/officeart/2005/8/layout/radial1"/>
    <dgm:cxn modelId="{F3B1BA74-F26C-47D2-93FE-989F8DB12376}" type="presParOf" srcId="{7AB21AD2-A99B-48D7-A4BF-989B4F4E600F}" destId="{7472F2DA-8754-435B-9DA0-FB6BD2C2D082}" srcOrd="2" destOrd="0" presId="urn:microsoft.com/office/officeart/2005/8/layout/radial1"/>
    <dgm:cxn modelId="{BC0D3AC9-DC0D-4B42-B19E-33EF7ED96597}" type="presParOf" srcId="{7AB21AD2-A99B-48D7-A4BF-989B4F4E600F}" destId="{FEBBAAE4-6CC7-46A8-AC40-FEFF453927F9}" srcOrd="3" destOrd="0" presId="urn:microsoft.com/office/officeart/2005/8/layout/radial1"/>
    <dgm:cxn modelId="{1F109068-354E-4DFA-94FD-0F8C230299DB}" type="presParOf" srcId="{FEBBAAE4-6CC7-46A8-AC40-FEFF453927F9}" destId="{67E73269-99AC-4F0F-A0E1-81A766F47707}" srcOrd="0" destOrd="0" presId="urn:microsoft.com/office/officeart/2005/8/layout/radial1"/>
    <dgm:cxn modelId="{3DD7CB03-04ED-49F3-9236-AA40C57FAB5D}" type="presParOf" srcId="{7AB21AD2-A99B-48D7-A4BF-989B4F4E600F}" destId="{D6D20E4A-FF59-49A0-A44E-CCC108119FF6}" srcOrd="4" destOrd="0" presId="urn:microsoft.com/office/officeart/2005/8/layout/radial1"/>
    <dgm:cxn modelId="{1EA6E8CD-D3BB-420A-97A6-7420EE53629C}" type="presParOf" srcId="{7AB21AD2-A99B-48D7-A4BF-989B4F4E600F}" destId="{899B4F55-D0B2-445E-AB1D-51DE6BBDC29A}" srcOrd="5" destOrd="0" presId="urn:microsoft.com/office/officeart/2005/8/layout/radial1"/>
    <dgm:cxn modelId="{32A0ADC0-8689-40FA-BC11-3A83F1490974}" type="presParOf" srcId="{899B4F55-D0B2-445E-AB1D-51DE6BBDC29A}" destId="{5662F218-C2C1-4E90-A096-762FFCAB69DF}" srcOrd="0" destOrd="0" presId="urn:microsoft.com/office/officeart/2005/8/layout/radial1"/>
    <dgm:cxn modelId="{E76DEAB9-8F15-432E-8D5C-DA474DC9AE45}" type="presParOf" srcId="{7AB21AD2-A99B-48D7-A4BF-989B4F4E600F}" destId="{FFF137B2-9207-4A8D-9726-75D43CB35185}" srcOrd="6" destOrd="0" presId="urn:microsoft.com/office/officeart/2005/8/layout/radial1"/>
    <dgm:cxn modelId="{156734B6-22B9-4BF4-BDB0-5072ED843652}" type="presParOf" srcId="{7AB21AD2-A99B-48D7-A4BF-989B4F4E600F}" destId="{8AA29D26-6595-42FD-BE3A-ED8F94911752}" srcOrd="7" destOrd="0" presId="urn:microsoft.com/office/officeart/2005/8/layout/radial1"/>
    <dgm:cxn modelId="{347D2A2F-6CC6-48CF-B985-F7CC24BD9CA9}" type="presParOf" srcId="{8AA29D26-6595-42FD-BE3A-ED8F94911752}" destId="{2899456F-C4AB-479D-991C-FDD46EF5F27C}" srcOrd="0" destOrd="0" presId="urn:microsoft.com/office/officeart/2005/8/layout/radial1"/>
    <dgm:cxn modelId="{F9539D16-D3B2-4FC8-98BC-EC8713284DFB}" type="presParOf" srcId="{7AB21AD2-A99B-48D7-A4BF-989B4F4E600F}" destId="{78D7476D-3DF3-4D39-80A9-8DB856C09973}" srcOrd="8" destOrd="0" presId="urn:microsoft.com/office/officeart/2005/8/layout/radial1"/>
    <dgm:cxn modelId="{341E5C46-3907-40A5-A38E-89DCBE69E600}" type="presParOf" srcId="{7AB21AD2-A99B-48D7-A4BF-989B4F4E600F}" destId="{10019388-21F9-4A27-B97C-77907B710FF5}" srcOrd="9" destOrd="0" presId="urn:microsoft.com/office/officeart/2005/8/layout/radial1"/>
    <dgm:cxn modelId="{834F3CFE-04C0-4B1B-9010-C84A0D9B60F8}" type="presParOf" srcId="{10019388-21F9-4A27-B97C-77907B710FF5}" destId="{A72D44DF-D22D-46CA-BCD7-4F0A8B509234}" srcOrd="0" destOrd="0" presId="urn:microsoft.com/office/officeart/2005/8/layout/radial1"/>
    <dgm:cxn modelId="{08E1FA53-BCA5-40B2-A570-8A51242B705D}" type="presParOf" srcId="{7AB21AD2-A99B-48D7-A4BF-989B4F4E600F}" destId="{250E6C9B-E40A-4BBD-8182-669E1918AE1B}" srcOrd="10" destOrd="0" presId="urn:microsoft.com/office/officeart/2005/8/layout/radial1"/>
    <dgm:cxn modelId="{C2C36818-90B7-408E-8CC0-2CEE28823A20}" type="presParOf" srcId="{7AB21AD2-A99B-48D7-A4BF-989B4F4E600F}" destId="{DCF335E7-BA91-473F-9706-536057E72E5F}" srcOrd="11" destOrd="0" presId="urn:microsoft.com/office/officeart/2005/8/layout/radial1"/>
    <dgm:cxn modelId="{3858E70A-E539-47CD-8765-80B7082BAE3D}" type="presParOf" srcId="{DCF335E7-BA91-473F-9706-536057E72E5F}" destId="{01E5E2F2-9D75-4B99-8208-F1D5ACA8D2F1}" srcOrd="0" destOrd="0" presId="urn:microsoft.com/office/officeart/2005/8/layout/radial1"/>
    <dgm:cxn modelId="{820851CD-2AC5-47C6-8190-E15B4BD6FC0D}" type="presParOf" srcId="{7AB21AD2-A99B-48D7-A4BF-989B4F4E600F}" destId="{43641148-915D-4C65-8B43-A68440E5F155}" srcOrd="12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159CB-08C9-4699-B1B2-51B089714912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D67735D-32A5-490E-B009-4145668C0C7F}">
      <dgm:prSet phldrT="[Текст]"/>
      <dgm:spPr/>
      <dgm:t>
        <a:bodyPr/>
        <a:lstStyle/>
        <a:p>
          <a:r>
            <a:rPr lang="ru-RU" b="1" dirty="0" smtClean="0"/>
            <a:t>Возможности</a:t>
          </a:r>
          <a:endParaRPr lang="ru-RU" b="1" dirty="0"/>
        </a:p>
      </dgm:t>
    </dgm:pt>
    <dgm:pt modelId="{EF13E6FA-9D06-4875-9607-84FF2B5D3F8E}" type="parTrans" cxnId="{0EA54A5C-CF0F-46FB-86F0-67634CB4A2A3}">
      <dgm:prSet/>
      <dgm:spPr/>
      <dgm:t>
        <a:bodyPr/>
        <a:lstStyle/>
        <a:p>
          <a:endParaRPr lang="ru-RU"/>
        </a:p>
      </dgm:t>
    </dgm:pt>
    <dgm:pt modelId="{98CB6063-7F2B-49BD-B84D-6A71E779E4C3}" type="sibTrans" cxnId="{0EA54A5C-CF0F-46FB-86F0-67634CB4A2A3}">
      <dgm:prSet/>
      <dgm:spPr/>
      <dgm:t>
        <a:bodyPr/>
        <a:lstStyle/>
        <a:p>
          <a:endParaRPr lang="ru-RU"/>
        </a:p>
      </dgm:t>
    </dgm:pt>
    <dgm:pt modelId="{334D8163-F909-4D57-88FB-7F3707B9ABCD}">
      <dgm:prSet phldrT="[Текст]"/>
      <dgm:spPr/>
      <dgm:t>
        <a:bodyPr/>
        <a:lstStyle/>
        <a:p>
          <a:r>
            <a:rPr lang="ru-RU" b="1" dirty="0" smtClean="0"/>
            <a:t>Повышение интереса студентов к математике</a:t>
          </a:r>
          <a:endParaRPr lang="ru-RU" b="1" dirty="0"/>
        </a:p>
      </dgm:t>
    </dgm:pt>
    <dgm:pt modelId="{18EC5A4D-BF34-443A-9EE2-5E123E1A67E9}" type="parTrans" cxnId="{F6356753-246B-4AF2-866A-A019213E609D}">
      <dgm:prSet/>
      <dgm:spPr/>
      <dgm:t>
        <a:bodyPr/>
        <a:lstStyle/>
        <a:p>
          <a:endParaRPr lang="ru-RU"/>
        </a:p>
      </dgm:t>
    </dgm:pt>
    <dgm:pt modelId="{B86225C0-2D21-4142-8EB2-BF5283FF2253}" type="sibTrans" cxnId="{F6356753-246B-4AF2-866A-A019213E609D}">
      <dgm:prSet/>
      <dgm:spPr/>
      <dgm:t>
        <a:bodyPr/>
        <a:lstStyle/>
        <a:p>
          <a:endParaRPr lang="ru-RU"/>
        </a:p>
      </dgm:t>
    </dgm:pt>
    <dgm:pt modelId="{72832956-CAFD-4CC5-A46E-729C28E614A7}">
      <dgm:prSet phldrT="[Текст]"/>
      <dgm:spPr/>
      <dgm:t>
        <a:bodyPr/>
        <a:lstStyle/>
        <a:p>
          <a:r>
            <a:rPr lang="ru-RU" b="1" dirty="0" smtClean="0"/>
            <a:t>Позволяет сделать занятия более наглядными, понятными</a:t>
          </a:r>
          <a:r>
            <a:rPr lang="ru-RU" b="1" smtClean="0"/>
            <a:t>, </a:t>
          </a:r>
          <a:r>
            <a:rPr lang="ru-RU" b="1" smtClean="0"/>
            <a:t>интерактивным</a:t>
          </a:r>
          <a:endParaRPr lang="ru-RU" b="1" dirty="0"/>
        </a:p>
      </dgm:t>
    </dgm:pt>
    <dgm:pt modelId="{9815AB62-5C6D-4187-864F-02088E51CDAC}" type="parTrans" cxnId="{9B25A608-8BA6-4BA1-9F32-3CCF95A631A8}">
      <dgm:prSet/>
      <dgm:spPr/>
      <dgm:t>
        <a:bodyPr/>
        <a:lstStyle/>
        <a:p>
          <a:endParaRPr lang="ru-RU"/>
        </a:p>
      </dgm:t>
    </dgm:pt>
    <dgm:pt modelId="{460397C6-DD71-4283-951A-1DEFE05A4305}" type="sibTrans" cxnId="{9B25A608-8BA6-4BA1-9F32-3CCF95A631A8}">
      <dgm:prSet/>
      <dgm:spPr/>
      <dgm:t>
        <a:bodyPr/>
        <a:lstStyle/>
        <a:p>
          <a:endParaRPr lang="ru-RU"/>
        </a:p>
      </dgm:t>
    </dgm:pt>
    <dgm:pt modelId="{48A1C6A3-05CD-46EE-909A-B45DB249D19A}">
      <dgm:prSet phldrT="[Текст]"/>
      <dgm:spPr/>
      <dgm:t>
        <a:bodyPr/>
        <a:lstStyle/>
        <a:p>
          <a:r>
            <a:rPr lang="ru-RU" b="1" dirty="0" smtClean="0"/>
            <a:t>Позволяет делать стиль обучения боле гибким</a:t>
          </a:r>
          <a:endParaRPr lang="ru-RU" b="1" dirty="0"/>
        </a:p>
      </dgm:t>
    </dgm:pt>
    <dgm:pt modelId="{6887ACB5-1B1E-4241-B547-14E2A6DE8149}" type="parTrans" cxnId="{A43BED6A-CA96-4455-96D3-021E7BA93FE8}">
      <dgm:prSet/>
      <dgm:spPr/>
      <dgm:t>
        <a:bodyPr/>
        <a:lstStyle/>
        <a:p>
          <a:endParaRPr lang="ru-RU"/>
        </a:p>
      </dgm:t>
    </dgm:pt>
    <dgm:pt modelId="{F7004C72-5B27-4DF7-BBE5-562E3671A78D}" type="sibTrans" cxnId="{A43BED6A-CA96-4455-96D3-021E7BA93FE8}">
      <dgm:prSet/>
      <dgm:spPr/>
      <dgm:t>
        <a:bodyPr/>
        <a:lstStyle/>
        <a:p>
          <a:endParaRPr lang="ru-RU"/>
        </a:p>
      </dgm:t>
    </dgm:pt>
    <dgm:pt modelId="{CF4A7F71-00C3-47F2-8B2E-5C5C7A29B90A}">
      <dgm:prSet/>
      <dgm:spPr/>
      <dgm:t>
        <a:bodyPr/>
        <a:lstStyle/>
        <a:p>
          <a:r>
            <a:rPr lang="ru-RU" b="1" dirty="0" smtClean="0"/>
            <a:t>Расширяет возможности занятия, т.к позволяет использовать   различные подходы к</a:t>
          </a:r>
          <a:r>
            <a:rPr lang="ru-RU" dirty="0" smtClean="0"/>
            <a:t> </a:t>
          </a:r>
          <a:r>
            <a:rPr lang="ru-RU" b="1" dirty="0" smtClean="0"/>
            <a:t>изучению математик</a:t>
          </a:r>
          <a:r>
            <a:rPr lang="ru-RU" dirty="0" smtClean="0"/>
            <a:t>и</a:t>
          </a:r>
          <a:endParaRPr lang="ru-RU" dirty="0"/>
        </a:p>
      </dgm:t>
    </dgm:pt>
    <dgm:pt modelId="{4886015A-4B21-420D-9F4C-F2286333C0D6}" type="parTrans" cxnId="{D0BF40F5-5BBB-4D39-8623-6C500F6603A6}">
      <dgm:prSet/>
      <dgm:spPr/>
      <dgm:t>
        <a:bodyPr/>
        <a:lstStyle/>
        <a:p>
          <a:endParaRPr lang="ru-RU"/>
        </a:p>
      </dgm:t>
    </dgm:pt>
    <dgm:pt modelId="{39A17D29-F3C2-4789-A067-2CF5C43BB960}" type="sibTrans" cxnId="{D0BF40F5-5BBB-4D39-8623-6C500F6603A6}">
      <dgm:prSet/>
      <dgm:spPr/>
      <dgm:t>
        <a:bodyPr/>
        <a:lstStyle/>
        <a:p>
          <a:endParaRPr lang="ru-RU"/>
        </a:p>
      </dgm:t>
    </dgm:pt>
    <dgm:pt modelId="{3298F602-2E3E-4B6A-9AD2-0A947C6CF428}" type="pres">
      <dgm:prSet presAssocID="{9A9159CB-08C9-4699-B1B2-51B0897149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FC7B17-ECCE-4B5C-8301-3E387B32E70A}" type="pres">
      <dgm:prSet presAssocID="{8D67735D-32A5-490E-B009-4145668C0C7F}" presName="centerShape" presStyleLbl="node0" presStyleIdx="0" presStyleCnt="1"/>
      <dgm:spPr/>
      <dgm:t>
        <a:bodyPr/>
        <a:lstStyle/>
        <a:p>
          <a:endParaRPr lang="ru-RU"/>
        </a:p>
      </dgm:t>
    </dgm:pt>
    <dgm:pt modelId="{9014A2FE-E8E7-4042-914E-DA0808B4BCB9}" type="pres">
      <dgm:prSet presAssocID="{18EC5A4D-BF34-443A-9EE2-5E123E1A67E9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B8A5E6E9-E25A-4C4C-819F-1F22122E93DD}" type="pres">
      <dgm:prSet presAssocID="{334D8163-F909-4D57-88FB-7F3707B9AB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25511-0A77-4118-93F8-5552C05E2B59}" type="pres">
      <dgm:prSet presAssocID="{9815AB62-5C6D-4187-864F-02088E51CDA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079145F-0943-4912-80B6-A010B132D23D}" type="pres">
      <dgm:prSet presAssocID="{72832956-CAFD-4CC5-A46E-729C28E614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772AA-82FB-4EA7-9DF7-4EBC3E901D32}" type="pres">
      <dgm:prSet presAssocID="{6887ACB5-1B1E-4241-B547-14E2A6DE814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AC6B34D-958A-4289-83C3-C31EAB02D628}" type="pres">
      <dgm:prSet presAssocID="{48A1C6A3-05CD-46EE-909A-B45DB249D1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4E635-F7DA-48D5-98F5-37493CD82995}" type="pres">
      <dgm:prSet presAssocID="{4886015A-4B21-420D-9F4C-F2286333C0D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99483CC-77B8-4A29-B7E5-6C3471235868}" type="pres">
      <dgm:prSet presAssocID="{CF4A7F71-00C3-47F2-8B2E-5C5C7A29B9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0FBDF-A8F0-4682-892D-C4DA4EFDF396}" type="presOf" srcId="{8D67735D-32A5-490E-B009-4145668C0C7F}" destId="{D8FC7B17-ECCE-4B5C-8301-3E387B32E70A}" srcOrd="0" destOrd="0" presId="urn:microsoft.com/office/officeart/2005/8/layout/radial4"/>
    <dgm:cxn modelId="{4F9BD473-B160-4A2D-B000-A74A1540FEDB}" type="presOf" srcId="{6887ACB5-1B1E-4241-B547-14E2A6DE8149}" destId="{4C0772AA-82FB-4EA7-9DF7-4EBC3E901D32}" srcOrd="0" destOrd="0" presId="urn:microsoft.com/office/officeart/2005/8/layout/radial4"/>
    <dgm:cxn modelId="{7D3F0E58-3A3A-4870-9493-D016F4800AB4}" type="presOf" srcId="{334D8163-F909-4D57-88FB-7F3707B9ABCD}" destId="{B8A5E6E9-E25A-4C4C-819F-1F22122E93DD}" srcOrd="0" destOrd="0" presId="urn:microsoft.com/office/officeart/2005/8/layout/radial4"/>
    <dgm:cxn modelId="{D4FBC5C0-CEAE-42B6-8739-77F66BAEF141}" type="presOf" srcId="{9815AB62-5C6D-4187-864F-02088E51CDAC}" destId="{80325511-0A77-4118-93F8-5552C05E2B59}" srcOrd="0" destOrd="0" presId="urn:microsoft.com/office/officeart/2005/8/layout/radial4"/>
    <dgm:cxn modelId="{A43BED6A-CA96-4455-96D3-021E7BA93FE8}" srcId="{8D67735D-32A5-490E-B009-4145668C0C7F}" destId="{48A1C6A3-05CD-46EE-909A-B45DB249D19A}" srcOrd="2" destOrd="0" parTransId="{6887ACB5-1B1E-4241-B547-14E2A6DE8149}" sibTransId="{F7004C72-5B27-4DF7-BBE5-562E3671A78D}"/>
    <dgm:cxn modelId="{6C77771F-560A-42D2-B420-42FD3BC5D2C6}" type="presOf" srcId="{18EC5A4D-BF34-443A-9EE2-5E123E1A67E9}" destId="{9014A2FE-E8E7-4042-914E-DA0808B4BCB9}" srcOrd="0" destOrd="0" presId="urn:microsoft.com/office/officeart/2005/8/layout/radial4"/>
    <dgm:cxn modelId="{9B25A608-8BA6-4BA1-9F32-3CCF95A631A8}" srcId="{8D67735D-32A5-490E-B009-4145668C0C7F}" destId="{72832956-CAFD-4CC5-A46E-729C28E614A7}" srcOrd="1" destOrd="0" parTransId="{9815AB62-5C6D-4187-864F-02088E51CDAC}" sibTransId="{460397C6-DD71-4283-951A-1DEFE05A4305}"/>
    <dgm:cxn modelId="{DD8D7457-680B-40EB-8684-038C4229C599}" type="presOf" srcId="{9A9159CB-08C9-4699-B1B2-51B089714912}" destId="{3298F602-2E3E-4B6A-9AD2-0A947C6CF428}" srcOrd="0" destOrd="0" presId="urn:microsoft.com/office/officeart/2005/8/layout/radial4"/>
    <dgm:cxn modelId="{F6356753-246B-4AF2-866A-A019213E609D}" srcId="{8D67735D-32A5-490E-B009-4145668C0C7F}" destId="{334D8163-F909-4D57-88FB-7F3707B9ABCD}" srcOrd="0" destOrd="0" parTransId="{18EC5A4D-BF34-443A-9EE2-5E123E1A67E9}" sibTransId="{B86225C0-2D21-4142-8EB2-BF5283FF2253}"/>
    <dgm:cxn modelId="{0EA54A5C-CF0F-46FB-86F0-67634CB4A2A3}" srcId="{9A9159CB-08C9-4699-B1B2-51B089714912}" destId="{8D67735D-32A5-490E-B009-4145668C0C7F}" srcOrd="0" destOrd="0" parTransId="{EF13E6FA-9D06-4875-9607-84FF2B5D3F8E}" sibTransId="{98CB6063-7F2B-49BD-B84D-6A71E779E4C3}"/>
    <dgm:cxn modelId="{D3D4D85A-81A7-4F8F-8AAC-108AF26EEDB7}" type="presOf" srcId="{48A1C6A3-05CD-46EE-909A-B45DB249D19A}" destId="{FAC6B34D-958A-4289-83C3-C31EAB02D628}" srcOrd="0" destOrd="0" presId="urn:microsoft.com/office/officeart/2005/8/layout/radial4"/>
    <dgm:cxn modelId="{2FF17517-96BA-4612-B10A-E0DFC7501BBE}" type="presOf" srcId="{CF4A7F71-00C3-47F2-8B2E-5C5C7A29B90A}" destId="{C99483CC-77B8-4A29-B7E5-6C3471235868}" srcOrd="0" destOrd="0" presId="urn:microsoft.com/office/officeart/2005/8/layout/radial4"/>
    <dgm:cxn modelId="{3A14B3F1-F4E7-402A-B5F6-3529664F3966}" type="presOf" srcId="{4886015A-4B21-420D-9F4C-F2286333C0D6}" destId="{63F4E635-F7DA-48D5-98F5-37493CD82995}" srcOrd="0" destOrd="0" presId="urn:microsoft.com/office/officeart/2005/8/layout/radial4"/>
    <dgm:cxn modelId="{9959B769-4AA7-4E54-9442-C3E5EBC77E22}" type="presOf" srcId="{72832956-CAFD-4CC5-A46E-729C28E614A7}" destId="{B079145F-0943-4912-80B6-A010B132D23D}" srcOrd="0" destOrd="0" presId="urn:microsoft.com/office/officeart/2005/8/layout/radial4"/>
    <dgm:cxn modelId="{D0BF40F5-5BBB-4D39-8623-6C500F6603A6}" srcId="{8D67735D-32A5-490E-B009-4145668C0C7F}" destId="{CF4A7F71-00C3-47F2-8B2E-5C5C7A29B90A}" srcOrd="3" destOrd="0" parTransId="{4886015A-4B21-420D-9F4C-F2286333C0D6}" sibTransId="{39A17D29-F3C2-4789-A067-2CF5C43BB960}"/>
    <dgm:cxn modelId="{15DBE086-B1EC-4568-9657-E746FE6A903D}" type="presParOf" srcId="{3298F602-2E3E-4B6A-9AD2-0A947C6CF428}" destId="{D8FC7B17-ECCE-4B5C-8301-3E387B32E70A}" srcOrd="0" destOrd="0" presId="urn:microsoft.com/office/officeart/2005/8/layout/radial4"/>
    <dgm:cxn modelId="{360CD95D-AB0F-409E-A0FD-358F3004A6C7}" type="presParOf" srcId="{3298F602-2E3E-4B6A-9AD2-0A947C6CF428}" destId="{9014A2FE-E8E7-4042-914E-DA0808B4BCB9}" srcOrd="1" destOrd="0" presId="urn:microsoft.com/office/officeart/2005/8/layout/radial4"/>
    <dgm:cxn modelId="{AB5C0FAC-6B4D-439C-9E94-8178537B1C7F}" type="presParOf" srcId="{3298F602-2E3E-4B6A-9AD2-0A947C6CF428}" destId="{B8A5E6E9-E25A-4C4C-819F-1F22122E93DD}" srcOrd="2" destOrd="0" presId="urn:microsoft.com/office/officeart/2005/8/layout/radial4"/>
    <dgm:cxn modelId="{EBEEB67A-290B-4FB1-B22B-7B4F2AE363C6}" type="presParOf" srcId="{3298F602-2E3E-4B6A-9AD2-0A947C6CF428}" destId="{80325511-0A77-4118-93F8-5552C05E2B59}" srcOrd="3" destOrd="0" presId="urn:microsoft.com/office/officeart/2005/8/layout/radial4"/>
    <dgm:cxn modelId="{9C0EE838-FB89-49D4-8763-AF5359E2E6F8}" type="presParOf" srcId="{3298F602-2E3E-4B6A-9AD2-0A947C6CF428}" destId="{B079145F-0943-4912-80B6-A010B132D23D}" srcOrd="4" destOrd="0" presId="urn:microsoft.com/office/officeart/2005/8/layout/radial4"/>
    <dgm:cxn modelId="{B2D5DC09-9C23-4A1B-8BA7-EFE9BEB8E5C6}" type="presParOf" srcId="{3298F602-2E3E-4B6A-9AD2-0A947C6CF428}" destId="{4C0772AA-82FB-4EA7-9DF7-4EBC3E901D32}" srcOrd="5" destOrd="0" presId="urn:microsoft.com/office/officeart/2005/8/layout/radial4"/>
    <dgm:cxn modelId="{9942F641-C4CB-4364-B34F-AB70091F6E4B}" type="presParOf" srcId="{3298F602-2E3E-4B6A-9AD2-0A947C6CF428}" destId="{FAC6B34D-958A-4289-83C3-C31EAB02D628}" srcOrd="6" destOrd="0" presId="urn:microsoft.com/office/officeart/2005/8/layout/radial4"/>
    <dgm:cxn modelId="{2D4B5E75-22ED-44B1-B7FD-676C22DB37F9}" type="presParOf" srcId="{3298F602-2E3E-4B6A-9AD2-0A947C6CF428}" destId="{63F4E635-F7DA-48D5-98F5-37493CD82995}" srcOrd="7" destOrd="0" presId="urn:microsoft.com/office/officeart/2005/8/layout/radial4"/>
    <dgm:cxn modelId="{353A73DC-5921-44EC-BA18-B7ADD4F7B96B}" type="presParOf" srcId="{3298F602-2E3E-4B6A-9AD2-0A947C6CF428}" destId="{C99483CC-77B8-4A29-B7E5-6C3471235868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7880-5FB2-4FFF-ABFC-F206818E95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F688-10A3-4C68-8E54-60191BB5E0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56B4-B32A-47C6-A18E-55AC3718A5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3B1E-86FB-4435-87FB-484AA09F3E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7F4D-D2DE-44F5-893F-379CD0C347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404-08E4-4B8E-BD9B-9BD6E8CA76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092D-20C4-45C3-B2DA-F9AA300D46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1814-494C-4C6A-BD26-FE256DDF3C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7796-32AA-4B66-831D-7B9DD14035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BD03-AC63-4077-9730-025BC9FF9C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33783-38DC-4E0E-95BD-6046FDD73F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AE2C32-1545-4C3E-8B51-5465BDA596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928794" y="2143116"/>
            <a:ext cx="6715172" cy="544512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Применение элементов </a:t>
            </a:r>
            <a:r>
              <a:rPr lang="en-US" sz="3600" b="1" dirty="0" smtClean="0">
                <a:solidFill>
                  <a:schemeClr val="bg1"/>
                </a:solidFill>
              </a:rPr>
              <a:t>Smart-</a:t>
            </a:r>
            <a:r>
              <a:rPr lang="ru-RU" sz="3600" b="1" dirty="0" smtClean="0">
                <a:solidFill>
                  <a:schemeClr val="bg1"/>
                </a:solidFill>
              </a:rPr>
              <a:t>технологий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обучении </a:t>
            </a:r>
            <a:r>
              <a:rPr lang="ru-RU" sz="3600" b="1" dirty="0" smtClean="0">
                <a:solidFill>
                  <a:schemeClr val="bg1"/>
                </a:solidFill>
              </a:rPr>
              <a:t>математике студентов экономических специальностей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AVGilev\Desktop\Рисунок1-er.png"/>
          <p:cNvPicPr>
            <a:picLocks noChangeAspect="1" noChangeArrowheads="1"/>
          </p:cNvPicPr>
          <p:nvPr/>
        </p:nvPicPr>
        <p:blipFill>
          <a:blip r:embed="rId3"/>
          <a:srcRect t="6592"/>
          <a:stretch>
            <a:fillRect/>
          </a:stretch>
        </p:blipFill>
        <p:spPr bwMode="auto">
          <a:xfrm>
            <a:off x="0" y="0"/>
            <a:ext cx="91567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571625"/>
            <a:ext cx="6296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14500"/>
            <a:ext cx="6362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1571625"/>
            <a:ext cx="6296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714488"/>
          <a:ext cx="77153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smart education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 последним термином будем понимать создание интеллектуальной среды непрерывного развития  компетентностей участников образовательного процесса, включая мероприятия формального и неформального процесса обучения,  результатом которых являются  изменения демонстрируемого поведения путем применения приобретенных новых компетенций.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smart education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 последним термином будем понимать создание интеллектуальной среды непрерывного развития  компетентностей участников образовательного процесса, включая мероприятия формального и неформального процесса обучения,  результатом которых являются  изменения демонстрируемого поведения путем применения приобретенных новых компетенций.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4163" y="1712913"/>
          <a:ext cx="8645555" cy="3216275"/>
        </p:xfrm>
        <a:graphic>
          <a:graphicData uri="http://schemas.openxmlformats.org/presentationml/2006/ole">
            <p:oleObj spid="_x0000_s1028" name="Документ" r:id="rId3" imgW="5755817" imgH="2106461" progId="Word.Document.12">
              <p:embed/>
            </p:oleObj>
          </a:graphicData>
        </a:graphic>
      </p:graphicFrame>
      <p:pic>
        <p:nvPicPr>
          <p:cNvPr id="6" name="Picture 2" descr="C:\Users\AVGilev\Desktop\Рисунок1-er.png"/>
          <p:cNvPicPr>
            <a:picLocks noChangeAspect="1" noChangeArrowheads="1"/>
          </p:cNvPicPr>
          <p:nvPr/>
        </p:nvPicPr>
        <p:blipFill>
          <a:blip r:embed="rId4"/>
          <a:srcRect t="6592"/>
          <a:stretch>
            <a:fillRect/>
          </a:stretch>
        </p:blipFill>
        <p:spPr bwMode="auto">
          <a:xfrm>
            <a:off x="0" y="0"/>
            <a:ext cx="91567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57161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AVGilev\Desktop\Рисунок1-er.png"/>
          <p:cNvPicPr>
            <a:picLocks noChangeAspect="1" noChangeArrowheads="1"/>
          </p:cNvPicPr>
          <p:nvPr/>
        </p:nvPicPr>
        <p:blipFill>
          <a:blip r:embed="rId6"/>
          <a:srcRect t="6592"/>
          <a:stretch>
            <a:fillRect/>
          </a:stretch>
        </p:blipFill>
        <p:spPr bwMode="auto">
          <a:xfrm>
            <a:off x="0" y="0"/>
            <a:ext cx="91567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B0F0"/>
                </a:solidFill>
              </a:rPr>
              <a:t>Применение элементов </a:t>
            </a:r>
            <a:r>
              <a:rPr lang="en-US" sz="2400" dirty="0" smtClean="0">
                <a:solidFill>
                  <a:srgbClr val="00B0F0"/>
                </a:solidFill>
              </a:rPr>
              <a:t>Smart-</a:t>
            </a:r>
            <a:r>
              <a:rPr lang="ru-RU" sz="2400" dirty="0" smtClean="0">
                <a:solidFill>
                  <a:srgbClr val="00B0F0"/>
                </a:solidFill>
              </a:rPr>
              <a:t>технологий 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в обучении математике</a:t>
            </a:r>
            <a:endParaRPr lang="ru-RU" sz="240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643050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772400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3300"/>
                </a:solidFill>
                <a:latin typeface="Arial Black" pitchFamily="34" charset="0"/>
              </a:rPr>
              <a:t>Wolfram-Alpha </a:t>
            </a:r>
            <a:r>
              <a:rPr lang="ru-RU" sz="32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3300"/>
                </a:solidFill>
                <a:latin typeface="Arial Black" pitchFamily="34" charset="0"/>
              </a:rPr>
              <a:t>по-русски</a:t>
            </a:r>
            <a:r>
              <a:rPr lang="en-US" sz="32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  <a:t>     </a:t>
            </a:r>
            <a:r>
              <a:rPr lang="en-US" sz="2400" i="1" dirty="0" smtClean="0">
                <a:solidFill>
                  <a:srgbClr val="00B050"/>
                </a:solidFill>
                <a:latin typeface="Arial Black" pitchFamily="34" charset="0"/>
              </a:rPr>
              <a:t>http://wolframalpha-u.blogspot.com</a:t>
            </a:r>
            <a:endParaRPr lang="ru-RU" sz="2400" i="1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1785938"/>
            <a:ext cx="8143875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Wolfram</a:t>
            </a:r>
            <a:r>
              <a:rPr lang="en-US" sz="2400" b="1" i="1" dirty="0">
                <a:solidFill>
                  <a:srgbClr val="FF0000"/>
                </a:solidFill>
              </a:rPr>
              <a:t>-</a:t>
            </a:r>
            <a:r>
              <a:rPr lang="ru-RU" sz="2400" b="1" i="1" dirty="0" err="1">
                <a:solidFill>
                  <a:srgbClr val="FF0000"/>
                </a:solidFill>
              </a:rPr>
              <a:t>Alpha</a:t>
            </a:r>
            <a:r>
              <a:rPr lang="ru-RU" sz="2400" b="1" i="1" dirty="0">
                <a:solidFill>
                  <a:srgbClr val="FF0000"/>
                </a:solidFill>
              </a:rPr>
              <a:t> по-русски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это первый русский учебник по </a:t>
            </a:r>
            <a:r>
              <a:rPr lang="ru-RU" sz="2400" b="1" i="1" dirty="0" err="1">
                <a:solidFill>
                  <a:srgbClr val="002060"/>
                </a:solidFill>
              </a:rPr>
              <a:t>Wolfram</a:t>
            </a:r>
            <a:r>
              <a:rPr lang="en-US" sz="2400" b="1" i="1" dirty="0">
                <a:solidFill>
                  <a:srgbClr val="002060"/>
                </a:solidFill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</a:rPr>
              <a:t>Alpha</a:t>
            </a:r>
            <a:r>
              <a:rPr lang="ru-RU" sz="2400" dirty="0"/>
              <a:t>, ориентированный в первую очередь на тех, кто изучает математические дисциплины или активно использует математику.</a:t>
            </a:r>
          </a:p>
          <a:p>
            <a:pPr algn="just">
              <a:defRPr/>
            </a:pPr>
            <a:r>
              <a:rPr lang="ru-RU" sz="2400" b="1" i="1" dirty="0" err="1">
                <a:solidFill>
                  <a:srgbClr val="FF0000"/>
                </a:solidFill>
              </a:rPr>
              <a:t>Wolfram</a:t>
            </a:r>
            <a:r>
              <a:rPr lang="en-US" sz="2400" b="1" i="1" dirty="0">
                <a:solidFill>
                  <a:srgbClr val="FF0000"/>
                </a:solidFill>
              </a:rPr>
              <a:t>-</a:t>
            </a:r>
            <a:r>
              <a:rPr lang="ru-RU" sz="2400" b="1" i="1" dirty="0" err="1">
                <a:solidFill>
                  <a:srgbClr val="FF0000"/>
                </a:solidFill>
              </a:rPr>
              <a:t>Alpha</a:t>
            </a:r>
            <a:r>
              <a:rPr lang="ru-RU" sz="2400" b="1" i="1" dirty="0">
                <a:solidFill>
                  <a:srgbClr val="FF0000"/>
                </a:solidFill>
              </a:rPr>
              <a:t> по-русски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это оригинальные материалы, авторизованные переводы и полезные ссылки на авторитетные источники, посвященные онлайновому процессору вычисляемых знаний </a:t>
            </a:r>
            <a:r>
              <a:rPr lang="ru-RU" sz="2400" b="1" i="1" dirty="0" err="1">
                <a:solidFill>
                  <a:srgbClr val="FF0000"/>
                </a:solidFill>
              </a:rPr>
              <a:t>Wolfram</a:t>
            </a:r>
            <a:r>
              <a:rPr lang="en-US" sz="2400" b="1" i="1" dirty="0">
                <a:solidFill>
                  <a:srgbClr val="FF0000"/>
                </a:solidFill>
              </a:rPr>
              <a:t>-</a:t>
            </a:r>
            <a:r>
              <a:rPr lang="ru-RU" sz="2400" b="1" i="1" dirty="0" err="1">
                <a:solidFill>
                  <a:srgbClr val="FF0000"/>
                </a:solidFill>
              </a:rPr>
              <a:t>Alpha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</a:p>
          <a:p>
            <a:pPr algn="just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400" dirty="0"/>
          </a:p>
          <a:p>
            <a:pPr indent="450850" algn="just"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643063"/>
            <a:ext cx="700087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147" name="Текст 3"/>
          <p:cNvSpPr>
            <a:spLocks noGrp="1"/>
          </p:cNvSpPr>
          <p:nvPr>
            <p:ph type="body" idx="1"/>
          </p:nvPr>
        </p:nvSpPr>
        <p:spPr>
          <a:xfrm>
            <a:off x="500063" y="2286000"/>
            <a:ext cx="7772400" cy="1500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smtClean="0"/>
              <a:t>Эта надстройка к программному обеспечению  для совместного обучения </a:t>
            </a:r>
            <a:r>
              <a:rPr lang="ru-RU" sz="2800" b="1" i="1" smtClean="0"/>
              <a:t>SMART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643050"/>
          <a:ext cx="871543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SMART Notebook Math Tools </a:t>
            </a:r>
            <a:endParaRPr lang="ru-RU" sz="3200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43063"/>
            <a:ext cx="63055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Diseño predeterminado</vt:lpstr>
      <vt:lpstr>Документ Microsoft Office Word</vt:lpstr>
      <vt:lpstr>Применение элементов Smart-технологий  в обучении математике студентов экономических специальностей</vt:lpstr>
      <vt:lpstr>Слайд 2</vt:lpstr>
      <vt:lpstr>Слайд 3</vt:lpstr>
      <vt:lpstr>Применение элементов Smart-технологий  в обучении математике</vt:lpstr>
      <vt:lpstr>Wolfram-Alpha  по-русски                    http://wolframalpha-u.blogspot.com</vt:lpstr>
      <vt:lpstr>SMART Notebook Math Tools </vt:lpstr>
      <vt:lpstr>SMART Notebook Math Tools </vt:lpstr>
      <vt:lpstr>SMART Notebook Math Tools </vt:lpstr>
      <vt:lpstr>SMART Notebook Math Tools </vt:lpstr>
      <vt:lpstr>SMART Notebook Math Tools </vt:lpstr>
      <vt:lpstr>SMART Notebook Math Tools </vt:lpstr>
      <vt:lpstr>SMART Notebook Math Tools </vt:lpstr>
      <vt:lpstr>SMART Notebook Math Tools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элементов Smart-технологий  в обучении математике</dc:title>
  <dc:creator>Admin</dc:creator>
  <cp:lastModifiedBy>Admin</cp:lastModifiedBy>
  <cp:revision>5</cp:revision>
  <dcterms:created xsi:type="dcterms:W3CDTF">2012-05-02T15:49:30Z</dcterms:created>
  <dcterms:modified xsi:type="dcterms:W3CDTF">2012-10-08T14:42:07Z</dcterms:modified>
</cp:coreProperties>
</file>