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DB9335-1B47-4903-A071-5E5E575C6EF3}" type="datetimeFigureOut">
              <a:rPr lang="ru-RU" smtClean="0"/>
              <a:pPr/>
              <a:t>21.10.2011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A47C1-5830-4771-993E-059B9774838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cover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3008.rusedu.n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emori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nsportal.ru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 cstate="print"/>
          <a:srcRect l="18038" t="20759" r="19361" b="7373"/>
          <a:stretch>
            <a:fillRect/>
          </a:stretch>
        </p:blipFill>
        <p:spPr bwMode="auto">
          <a:xfrm>
            <a:off x="0" y="-1"/>
            <a:ext cx="9144000" cy="6562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573016"/>
            <a:ext cx="82296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http://3008.rusedu.net/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97101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memori.ru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Рисунок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07504"/>
            <a:ext cx="13132127" cy="820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nsportal.ru</a:t>
            </a:r>
            <a:r>
              <a:rPr lang="en-US" dirty="0" smtClean="0"/>
              <a:t> </a:t>
            </a:r>
            <a:endParaRPr lang="ru-RU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http://3008.rusedu.net/ </vt:lpstr>
      <vt:lpstr>Слайд 3</vt:lpstr>
      <vt:lpstr>http://memori.ru </vt:lpstr>
      <vt:lpstr>Слайд 5</vt:lpstr>
      <vt:lpstr>http://nsportal.ru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Юлия Геннадьевна</dc:creator>
  <cp:lastModifiedBy>Юлия Геннадьевна</cp:lastModifiedBy>
  <cp:revision>3</cp:revision>
  <dcterms:created xsi:type="dcterms:W3CDTF">2011-10-21T03:02:06Z</dcterms:created>
  <dcterms:modified xsi:type="dcterms:W3CDTF">2011-10-21T03:10:49Z</dcterms:modified>
</cp:coreProperties>
</file>